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82" r:id="rId4"/>
    <p:sldId id="287" r:id="rId5"/>
    <p:sldId id="288" r:id="rId6"/>
    <p:sldId id="283" r:id="rId7"/>
    <p:sldId id="294" r:id="rId8"/>
    <p:sldId id="296" r:id="rId9"/>
    <p:sldId id="297" r:id="rId10"/>
    <p:sldId id="263" r:id="rId11"/>
    <p:sldId id="289" r:id="rId12"/>
    <p:sldId id="298" r:id="rId13"/>
    <p:sldId id="266" r:id="rId14"/>
    <p:sldId id="268" r:id="rId15"/>
    <p:sldId id="280" r:id="rId16"/>
    <p:sldId id="299" r:id="rId17"/>
    <p:sldId id="30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E9FF102-835B-4A9C-B452-15C6CB901E29}">
          <p14:sldIdLst>
            <p14:sldId id="256"/>
            <p14:sldId id="257"/>
            <p14:sldId id="282"/>
            <p14:sldId id="287"/>
            <p14:sldId id="288"/>
            <p14:sldId id="283"/>
            <p14:sldId id="294"/>
          </p14:sldIdLst>
        </p14:section>
        <p14:section name="Sezione senza titolo" id="{D6BE69DD-0351-4F70-9A42-D5E36EDD2642}">
          <p14:sldIdLst>
            <p14:sldId id="296"/>
            <p14:sldId id="297"/>
            <p14:sldId id="263"/>
            <p14:sldId id="289"/>
            <p14:sldId id="298"/>
            <p14:sldId id="266"/>
            <p14:sldId id="268"/>
            <p14:sldId id="280"/>
            <p14:sldId id="299"/>
            <p14:sldId id="30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6699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CDDA4-F55C-4F4C-B9F0-E89452A8A458}" v="1018" dt="2020-09-07T08:18:28.451"/>
    <p1510:client id="{EA167CB2-55A6-FCEB-FA68-ED8E7977B685}" v="598" dt="2020-09-07T10:40:11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D98C9-471B-4D0D-864A-FBF4424ED2F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88FC8C-221E-4949-911D-8EE5D606DB3A}">
      <dgm:prSet/>
      <dgm:spPr/>
      <dgm:t>
        <a:bodyPr/>
        <a:lstStyle/>
        <a:p>
          <a:pPr algn="just"/>
          <a:r>
            <a:rPr lang="en-US" dirty="0" err="1" smtClean="0">
              <a:ea typeface="+mn-lt"/>
              <a:cs typeface="+mn-lt"/>
            </a:rPr>
            <a:t>Insegna</a:t>
          </a:r>
          <a:r>
            <a:rPr lang="en-US" dirty="0" smtClean="0">
              <a:ea typeface="+mn-lt"/>
              <a:cs typeface="+mn-lt"/>
            </a:rPr>
            <a:t> al </a:t>
          </a:r>
          <a:r>
            <a:rPr lang="en-US" dirty="0" err="1" smtClean="0">
              <a:ea typeface="+mn-lt"/>
              <a:cs typeface="+mn-lt"/>
            </a:rPr>
            <a:t>tuo</a:t>
          </a:r>
          <a:r>
            <a:rPr lang="en-US" dirty="0" smtClean="0">
              <a:ea typeface="+mn-lt"/>
              <a:cs typeface="+mn-lt"/>
            </a:rPr>
            <a:t> bambino </a:t>
          </a:r>
          <a:r>
            <a:rPr lang="en-US" dirty="0" err="1" smtClean="0">
              <a:ea typeface="+mn-lt"/>
              <a:cs typeface="+mn-lt"/>
            </a:rPr>
            <a:t>che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 smtClean="0">
              <a:ea typeface="+mn-lt"/>
              <a:cs typeface="+mn-lt"/>
            </a:rPr>
            <a:t>nel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 smtClean="0">
              <a:ea typeface="+mn-lt"/>
              <a:cs typeface="+mn-lt"/>
            </a:rPr>
            <a:t>pulmino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 smtClean="0">
              <a:ea typeface="+mn-lt"/>
              <a:cs typeface="+mn-lt"/>
            </a:rPr>
            <a:t>deve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 smtClean="0">
              <a:ea typeface="+mn-lt"/>
              <a:cs typeface="+mn-lt"/>
            </a:rPr>
            <a:t>seguire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>
              <a:ea typeface="+mn-lt"/>
              <a:cs typeface="+mn-lt"/>
            </a:rPr>
            <a:t>le </a:t>
          </a:r>
          <a:r>
            <a:rPr lang="en-US" dirty="0" err="1" smtClean="0">
              <a:ea typeface="+mn-lt"/>
              <a:cs typeface="+mn-lt"/>
            </a:rPr>
            <a:t>indicazioni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 smtClean="0">
              <a:ea typeface="+mn-lt"/>
              <a:cs typeface="+mn-lt"/>
            </a:rPr>
            <a:t>dell’accompagnatore</a:t>
          </a:r>
          <a:r>
            <a:rPr lang="en-US" dirty="0" smtClean="0">
              <a:ea typeface="+mn-lt"/>
              <a:cs typeface="+mn-lt"/>
            </a:rPr>
            <a:t> o  </a:t>
          </a:r>
          <a:r>
            <a:rPr lang="en-US" dirty="0" err="1">
              <a:ea typeface="+mn-lt"/>
              <a:cs typeface="+mn-lt"/>
            </a:rPr>
            <a:t>dell’autista</a:t>
          </a:r>
          <a:r>
            <a:rPr lang="en-US" dirty="0">
              <a:ea typeface="+mn-lt"/>
              <a:cs typeface="+mn-lt"/>
            </a:rPr>
            <a:t> e </a:t>
          </a:r>
          <a:r>
            <a:rPr lang="en-US" dirty="0" err="1" smtClean="0">
              <a:ea typeface="+mn-lt"/>
              <a:cs typeface="+mn-lt"/>
            </a:rPr>
            <a:t>che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 smtClean="0">
              <a:ea typeface="+mn-lt"/>
              <a:cs typeface="+mn-lt"/>
            </a:rPr>
            <a:t>deve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 smtClean="0">
              <a:ea typeface="+mn-lt"/>
              <a:cs typeface="+mn-lt"/>
            </a:rPr>
            <a:t>restare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seduto</a:t>
          </a:r>
          <a:r>
            <a:rPr lang="en-US" dirty="0">
              <a:ea typeface="+mn-lt"/>
              <a:cs typeface="+mn-lt"/>
            </a:rPr>
            <a:t> al </a:t>
          </a:r>
          <a:r>
            <a:rPr lang="en-US" dirty="0" err="1" smtClean="0">
              <a:ea typeface="+mn-lt"/>
              <a:cs typeface="+mn-lt"/>
            </a:rPr>
            <a:t>suo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posto</a:t>
          </a:r>
          <a:r>
            <a:rPr lang="en-US" dirty="0">
              <a:ea typeface="+mn-lt"/>
              <a:cs typeface="+mn-lt"/>
            </a:rPr>
            <a:t>. </a:t>
          </a:r>
          <a:endParaRPr lang="en-US" dirty="0"/>
        </a:p>
      </dgm:t>
    </dgm:pt>
    <dgm:pt modelId="{5525AF5F-F888-4576-AA05-EBED39179F93}" type="parTrans" cxnId="{76B259F1-45FA-4677-92A5-C8BCCC901785}">
      <dgm:prSet/>
      <dgm:spPr/>
      <dgm:t>
        <a:bodyPr/>
        <a:lstStyle/>
        <a:p>
          <a:endParaRPr lang="en-US"/>
        </a:p>
      </dgm:t>
    </dgm:pt>
    <dgm:pt modelId="{7841CAFC-5E7E-47B5-B906-A2D55B6BF834}" type="sibTrans" cxnId="{76B259F1-45FA-4677-92A5-C8BCCC901785}">
      <dgm:prSet/>
      <dgm:spPr/>
      <dgm:t>
        <a:bodyPr/>
        <a:lstStyle/>
        <a:p>
          <a:endParaRPr lang="en-US"/>
        </a:p>
      </dgm:t>
    </dgm:pt>
    <dgm:pt modelId="{6CDD1669-13E6-44E5-A5C0-96472702EC38}">
      <dgm:prSet/>
      <dgm:spPr/>
      <dgm:t>
        <a:bodyPr/>
        <a:lstStyle/>
        <a:p>
          <a:pPr algn="just"/>
          <a:r>
            <a:rPr lang="en-US" dirty="0" err="1" smtClean="0">
              <a:ea typeface="+mn-lt"/>
              <a:cs typeface="+mn-lt"/>
            </a:rPr>
            <a:t>L’accompagnatore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 smtClean="0">
              <a:ea typeface="+mn-lt"/>
              <a:cs typeface="+mn-lt"/>
            </a:rPr>
            <a:t>farà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 smtClean="0">
              <a:ea typeface="+mn-lt"/>
              <a:cs typeface="+mn-lt"/>
            </a:rPr>
            <a:t>sedere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 smtClean="0">
              <a:ea typeface="+mn-lt"/>
              <a:cs typeface="+mn-lt"/>
            </a:rPr>
            <a:t>il</a:t>
          </a:r>
          <a:r>
            <a:rPr lang="en-US" dirty="0" smtClean="0">
              <a:ea typeface="+mn-lt"/>
              <a:cs typeface="+mn-lt"/>
            </a:rPr>
            <a:t> bambino </a:t>
          </a:r>
          <a:r>
            <a:rPr lang="en-US" dirty="0" err="1" smtClean="0">
              <a:ea typeface="+mn-lt"/>
              <a:cs typeface="+mn-lt"/>
            </a:rPr>
            <a:t>nel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>
              <a:ea typeface="+mn-lt"/>
              <a:cs typeface="+mn-lt"/>
            </a:rPr>
            <a:t>primo </a:t>
          </a:r>
          <a:r>
            <a:rPr lang="en-US" dirty="0" err="1">
              <a:ea typeface="+mn-lt"/>
              <a:cs typeface="+mn-lt"/>
            </a:rPr>
            <a:t>posto</a:t>
          </a:r>
          <a:r>
            <a:rPr lang="en-US" dirty="0">
              <a:ea typeface="+mn-lt"/>
              <a:cs typeface="+mn-lt"/>
            </a:rPr>
            <a:t> libero, </a:t>
          </a:r>
          <a:r>
            <a:rPr lang="en-US" dirty="0" err="1">
              <a:ea typeface="+mn-lt"/>
              <a:cs typeface="+mn-lt"/>
            </a:rPr>
            <a:t>partendo</a:t>
          </a:r>
          <a:r>
            <a:rPr lang="en-US" dirty="0">
              <a:ea typeface="+mn-lt"/>
              <a:cs typeface="+mn-lt"/>
            </a:rPr>
            <a:t> dal </a:t>
          </a:r>
          <a:r>
            <a:rPr lang="en-US" dirty="0" err="1">
              <a:ea typeface="+mn-lt"/>
              <a:cs typeface="+mn-lt"/>
            </a:rPr>
            <a:t>fondo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dell’autobus</a:t>
          </a:r>
          <a:r>
            <a:rPr lang="en-US" dirty="0">
              <a:ea typeface="+mn-lt"/>
              <a:cs typeface="+mn-lt"/>
            </a:rPr>
            <a:t>.</a:t>
          </a:r>
          <a:endParaRPr lang="en-US" dirty="0"/>
        </a:p>
      </dgm:t>
    </dgm:pt>
    <dgm:pt modelId="{AC279ED2-9153-43C4-8F56-8D5019B0A16A}" type="parTrans" cxnId="{601299F4-968B-4BCC-9F52-4D89B9E41D16}">
      <dgm:prSet/>
      <dgm:spPr/>
      <dgm:t>
        <a:bodyPr/>
        <a:lstStyle/>
        <a:p>
          <a:endParaRPr lang="en-US"/>
        </a:p>
      </dgm:t>
    </dgm:pt>
    <dgm:pt modelId="{FB2F62BD-653D-4129-B38A-4EE1C841122D}" type="sibTrans" cxnId="{601299F4-968B-4BCC-9F52-4D89B9E41D16}">
      <dgm:prSet/>
      <dgm:spPr/>
      <dgm:t>
        <a:bodyPr/>
        <a:lstStyle/>
        <a:p>
          <a:endParaRPr lang="en-US"/>
        </a:p>
      </dgm:t>
    </dgm:pt>
    <dgm:pt modelId="{63471BBA-0813-49EC-8CF6-7E80A16C9FC1}" type="pres">
      <dgm:prSet presAssocID="{2C2D98C9-471B-4D0D-864A-FBF4424ED2F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1175801-DD8D-4A0B-9CDE-4A7E898B034B}" type="pres">
      <dgm:prSet presAssocID="{8A88FC8C-221E-4949-911D-8EE5D606DB3A}" presName="thickLine" presStyleLbl="alignNode1" presStyleIdx="0" presStyleCnt="2"/>
      <dgm:spPr/>
    </dgm:pt>
    <dgm:pt modelId="{3D517919-C3B8-4343-B884-D75D0F757558}" type="pres">
      <dgm:prSet presAssocID="{8A88FC8C-221E-4949-911D-8EE5D606DB3A}" presName="horz1" presStyleCnt="0"/>
      <dgm:spPr/>
    </dgm:pt>
    <dgm:pt modelId="{F14A673F-BC6B-4A81-A2BB-874B55554648}" type="pres">
      <dgm:prSet presAssocID="{8A88FC8C-221E-4949-911D-8EE5D606DB3A}" presName="tx1" presStyleLbl="revTx" presStyleIdx="0" presStyleCnt="2"/>
      <dgm:spPr/>
      <dgm:t>
        <a:bodyPr/>
        <a:lstStyle/>
        <a:p>
          <a:endParaRPr lang="it-IT"/>
        </a:p>
      </dgm:t>
    </dgm:pt>
    <dgm:pt modelId="{B3EDB5D6-56F8-4F6A-BF28-B16D611E5F8E}" type="pres">
      <dgm:prSet presAssocID="{8A88FC8C-221E-4949-911D-8EE5D606DB3A}" presName="vert1" presStyleCnt="0"/>
      <dgm:spPr/>
    </dgm:pt>
    <dgm:pt modelId="{603685F2-4443-487F-98F4-43F04E0F35E1}" type="pres">
      <dgm:prSet presAssocID="{6CDD1669-13E6-44E5-A5C0-96472702EC38}" presName="thickLine" presStyleLbl="alignNode1" presStyleIdx="1" presStyleCnt="2"/>
      <dgm:spPr/>
    </dgm:pt>
    <dgm:pt modelId="{CA683898-4939-44FD-A338-1CF63D4EBB60}" type="pres">
      <dgm:prSet presAssocID="{6CDD1669-13E6-44E5-A5C0-96472702EC38}" presName="horz1" presStyleCnt="0"/>
      <dgm:spPr/>
    </dgm:pt>
    <dgm:pt modelId="{26245C83-7AA0-4C61-AF3B-27BC39ABA3E7}" type="pres">
      <dgm:prSet presAssocID="{6CDD1669-13E6-44E5-A5C0-96472702EC38}" presName="tx1" presStyleLbl="revTx" presStyleIdx="1" presStyleCnt="2"/>
      <dgm:spPr/>
      <dgm:t>
        <a:bodyPr/>
        <a:lstStyle/>
        <a:p>
          <a:endParaRPr lang="it-IT"/>
        </a:p>
      </dgm:t>
    </dgm:pt>
    <dgm:pt modelId="{A157402F-3759-494E-A025-38BE367BA11A}" type="pres">
      <dgm:prSet presAssocID="{6CDD1669-13E6-44E5-A5C0-96472702EC38}" presName="vert1" presStyleCnt="0"/>
      <dgm:spPr/>
    </dgm:pt>
  </dgm:ptLst>
  <dgm:cxnLst>
    <dgm:cxn modelId="{601299F4-968B-4BCC-9F52-4D89B9E41D16}" srcId="{2C2D98C9-471B-4D0D-864A-FBF4424ED2F5}" destId="{6CDD1669-13E6-44E5-A5C0-96472702EC38}" srcOrd="1" destOrd="0" parTransId="{AC279ED2-9153-43C4-8F56-8D5019B0A16A}" sibTransId="{FB2F62BD-653D-4129-B38A-4EE1C841122D}"/>
    <dgm:cxn modelId="{6EEFE2E3-E7CE-49E6-8D84-4E05633CDBB9}" type="presOf" srcId="{8A88FC8C-221E-4949-911D-8EE5D606DB3A}" destId="{F14A673F-BC6B-4A81-A2BB-874B55554648}" srcOrd="0" destOrd="0" presId="urn:microsoft.com/office/officeart/2008/layout/LinedList"/>
    <dgm:cxn modelId="{2F565FF9-4125-4D74-A45D-24FEE2E3AD17}" type="presOf" srcId="{6CDD1669-13E6-44E5-A5C0-96472702EC38}" destId="{26245C83-7AA0-4C61-AF3B-27BC39ABA3E7}" srcOrd="0" destOrd="0" presId="urn:microsoft.com/office/officeart/2008/layout/LinedList"/>
    <dgm:cxn modelId="{76B259F1-45FA-4677-92A5-C8BCCC901785}" srcId="{2C2D98C9-471B-4D0D-864A-FBF4424ED2F5}" destId="{8A88FC8C-221E-4949-911D-8EE5D606DB3A}" srcOrd="0" destOrd="0" parTransId="{5525AF5F-F888-4576-AA05-EBED39179F93}" sibTransId="{7841CAFC-5E7E-47B5-B906-A2D55B6BF834}"/>
    <dgm:cxn modelId="{8FE6058E-99CA-45CB-AA0D-2DCB3EEA94AE}" type="presOf" srcId="{2C2D98C9-471B-4D0D-864A-FBF4424ED2F5}" destId="{63471BBA-0813-49EC-8CF6-7E80A16C9FC1}" srcOrd="0" destOrd="0" presId="urn:microsoft.com/office/officeart/2008/layout/LinedList"/>
    <dgm:cxn modelId="{B094BBA4-4B5B-4DA0-9BBC-BDFAA9203A4B}" type="presParOf" srcId="{63471BBA-0813-49EC-8CF6-7E80A16C9FC1}" destId="{71175801-DD8D-4A0B-9CDE-4A7E898B034B}" srcOrd="0" destOrd="0" presId="urn:microsoft.com/office/officeart/2008/layout/LinedList"/>
    <dgm:cxn modelId="{23453363-7ED0-4F88-9ABB-EAA940F0B27E}" type="presParOf" srcId="{63471BBA-0813-49EC-8CF6-7E80A16C9FC1}" destId="{3D517919-C3B8-4343-B884-D75D0F757558}" srcOrd="1" destOrd="0" presId="urn:microsoft.com/office/officeart/2008/layout/LinedList"/>
    <dgm:cxn modelId="{00357C07-7FBF-4E57-9DC2-3C600A69FF6C}" type="presParOf" srcId="{3D517919-C3B8-4343-B884-D75D0F757558}" destId="{F14A673F-BC6B-4A81-A2BB-874B55554648}" srcOrd="0" destOrd="0" presId="urn:microsoft.com/office/officeart/2008/layout/LinedList"/>
    <dgm:cxn modelId="{F4C17D63-BB96-4279-9F4D-C6B7FE4613FD}" type="presParOf" srcId="{3D517919-C3B8-4343-B884-D75D0F757558}" destId="{B3EDB5D6-56F8-4F6A-BF28-B16D611E5F8E}" srcOrd="1" destOrd="0" presId="urn:microsoft.com/office/officeart/2008/layout/LinedList"/>
    <dgm:cxn modelId="{6F47719D-D3AD-462B-9A29-1CF4114E5943}" type="presParOf" srcId="{63471BBA-0813-49EC-8CF6-7E80A16C9FC1}" destId="{603685F2-4443-487F-98F4-43F04E0F35E1}" srcOrd="2" destOrd="0" presId="urn:microsoft.com/office/officeart/2008/layout/LinedList"/>
    <dgm:cxn modelId="{4AA284D3-8BC3-4AC9-9092-6CD8FA61AE2C}" type="presParOf" srcId="{63471BBA-0813-49EC-8CF6-7E80A16C9FC1}" destId="{CA683898-4939-44FD-A338-1CF63D4EBB60}" srcOrd="3" destOrd="0" presId="urn:microsoft.com/office/officeart/2008/layout/LinedList"/>
    <dgm:cxn modelId="{F322BC03-A0C0-480F-BB8E-6159D3DF3AF7}" type="presParOf" srcId="{CA683898-4939-44FD-A338-1CF63D4EBB60}" destId="{26245C83-7AA0-4C61-AF3B-27BC39ABA3E7}" srcOrd="0" destOrd="0" presId="urn:microsoft.com/office/officeart/2008/layout/LinedList"/>
    <dgm:cxn modelId="{311A00B7-919E-4CF8-8B1E-37156136670F}" type="presParOf" srcId="{CA683898-4939-44FD-A338-1CF63D4EBB60}" destId="{A157402F-3759-494E-A025-38BE367BA1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D98C9-471B-4D0D-864A-FBF4424ED2F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88FC8C-221E-4949-911D-8EE5D606DB3A}">
      <dgm:prSet/>
      <dgm:spPr/>
      <dgm:t>
        <a:bodyPr/>
        <a:lstStyle/>
        <a:p>
          <a:pPr algn="just"/>
          <a:r>
            <a:rPr lang="en-US" dirty="0" err="1" smtClean="0">
              <a:ea typeface="+mn-lt"/>
              <a:cs typeface="+mn-lt"/>
            </a:rPr>
            <a:t>Cercate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>
              <a:ea typeface="+mn-lt"/>
              <a:cs typeface="+mn-lt"/>
            </a:rPr>
            <a:t>di </a:t>
          </a:r>
          <a:r>
            <a:rPr lang="en-US" dirty="0" err="1">
              <a:ea typeface="+mn-lt"/>
              <a:cs typeface="+mn-lt"/>
            </a:rPr>
            <a:t>arrivare</a:t>
          </a:r>
          <a:r>
            <a:rPr lang="en-US" dirty="0">
              <a:ea typeface="+mn-lt"/>
              <a:cs typeface="+mn-lt"/>
            </a:rPr>
            <a:t> a </a:t>
          </a:r>
          <a:r>
            <a:rPr lang="en-US" dirty="0" err="1" smtClean="0">
              <a:ea typeface="+mn-lt"/>
              <a:cs typeface="+mn-lt"/>
            </a:rPr>
            <a:t>scuola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 smtClean="0">
              <a:ea typeface="+mn-lt"/>
              <a:cs typeface="+mn-lt"/>
            </a:rPr>
            <a:t>rispettando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 smtClean="0">
              <a:ea typeface="+mn-lt"/>
              <a:cs typeface="+mn-lt"/>
            </a:rPr>
            <a:t>gli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 smtClean="0">
              <a:ea typeface="+mn-lt"/>
              <a:cs typeface="+mn-lt"/>
            </a:rPr>
            <a:t>orari</a:t>
          </a:r>
          <a:r>
            <a:rPr lang="en-US" dirty="0" smtClean="0">
              <a:ea typeface="+mn-lt"/>
              <a:cs typeface="+mn-lt"/>
            </a:rPr>
            <a:t> di </a:t>
          </a:r>
          <a:r>
            <a:rPr lang="en-US" dirty="0" err="1" smtClean="0">
              <a:ea typeface="+mn-lt"/>
              <a:cs typeface="+mn-lt"/>
            </a:rPr>
            <a:t>ingresso</a:t>
          </a:r>
          <a:r>
            <a:rPr lang="en-US" dirty="0" smtClean="0">
              <a:ea typeface="+mn-lt"/>
              <a:cs typeface="+mn-lt"/>
            </a:rPr>
            <a:t>. </a:t>
          </a:r>
          <a:endParaRPr lang="en-US" dirty="0">
            <a:solidFill>
              <a:srgbClr val="FF0000"/>
            </a:solidFill>
          </a:endParaRPr>
        </a:p>
      </dgm:t>
    </dgm:pt>
    <dgm:pt modelId="{5525AF5F-F888-4576-AA05-EBED39179F93}" type="parTrans" cxnId="{76B259F1-45FA-4677-92A5-C8BCCC901785}">
      <dgm:prSet/>
      <dgm:spPr/>
      <dgm:t>
        <a:bodyPr/>
        <a:lstStyle/>
        <a:p>
          <a:endParaRPr lang="en-US"/>
        </a:p>
      </dgm:t>
    </dgm:pt>
    <dgm:pt modelId="{7841CAFC-5E7E-47B5-B906-A2D55B6BF834}" type="sibTrans" cxnId="{76B259F1-45FA-4677-92A5-C8BCCC901785}">
      <dgm:prSet/>
      <dgm:spPr/>
      <dgm:t>
        <a:bodyPr/>
        <a:lstStyle/>
        <a:p>
          <a:endParaRPr lang="en-US"/>
        </a:p>
      </dgm:t>
    </dgm:pt>
    <dgm:pt modelId="{6CDD1669-13E6-44E5-A5C0-96472702EC38}">
      <dgm:prSet/>
      <dgm:spPr/>
      <dgm:t>
        <a:bodyPr/>
        <a:lstStyle/>
        <a:p>
          <a:pPr algn="just"/>
          <a:r>
            <a:rPr lang="en-US" dirty="0" err="1" smtClean="0">
              <a:ea typeface="+mn-lt"/>
              <a:cs typeface="+mn-lt"/>
            </a:rPr>
            <a:t>Evitate</a:t>
          </a:r>
          <a:r>
            <a:rPr lang="en-US" dirty="0" smtClean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assembramenti</a:t>
          </a:r>
          <a:r>
            <a:rPr lang="en-US" dirty="0">
              <a:ea typeface="+mn-lt"/>
              <a:cs typeface="+mn-lt"/>
            </a:rPr>
            <a:t> in </a:t>
          </a:r>
          <a:r>
            <a:rPr lang="en-US" dirty="0" err="1">
              <a:ea typeface="+mn-lt"/>
              <a:cs typeface="+mn-lt"/>
            </a:rPr>
            <a:t>prossimità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degli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ingressi</a:t>
          </a:r>
          <a:r>
            <a:rPr lang="en-US" dirty="0">
              <a:ea typeface="+mn-lt"/>
              <a:cs typeface="+mn-lt"/>
            </a:rPr>
            <a:t>, </a:t>
          </a:r>
          <a:r>
            <a:rPr lang="en-US" dirty="0" err="1">
              <a:ea typeface="+mn-lt"/>
              <a:cs typeface="+mn-lt"/>
            </a:rPr>
            <a:t>nel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giardino</a:t>
          </a:r>
          <a:r>
            <a:rPr lang="en-US" dirty="0">
              <a:ea typeface="+mn-lt"/>
              <a:cs typeface="+mn-lt"/>
            </a:rPr>
            <a:t> o </a:t>
          </a:r>
          <a:r>
            <a:rPr lang="en-US" dirty="0" err="1" smtClean="0">
              <a:solidFill>
                <a:schemeClr val="tx1"/>
              </a:solidFill>
              <a:ea typeface="+mn-lt"/>
              <a:cs typeface="+mn-lt"/>
            </a:rPr>
            <a:t>negli</a:t>
          </a:r>
          <a:r>
            <a:rPr lang="en-US" dirty="0" smtClean="0">
              <a:solidFill>
                <a:schemeClr val="tx1"/>
              </a:solidFill>
              <a:ea typeface="+mn-lt"/>
              <a:cs typeface="+mn-lt"/>
            </a:rPr>
            <a:t> </a:t>
          </a:r>
          <a:r>
            <a:rPr lang="en-US" dirty="0" err="1" smtClean="0">
              <a:solidFill>
                <a:schemeClr val="tx1"/>
              </a:solidFill>
              <a:ea typeface="+mn-lt"/>
              <a:cs typeface="+mn-lt"/>
            </a:rPr>
            <a:t>spazi</a:t>
          </a:r>
          <a:r>
            <a:rPr lang="en-US" dirty="0" smtClean="0">
              <a:solidFill>
                <a:schemeClr val="tx1"/>
              </a:solidFill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della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scuola</a:t>
          </a:r>
          <a:r>
            <a:rPr lang="en-US" dirty="0">
              <a:ea typeface="+mn-lt"/>
              <a:cs typeface="+mn-lt"/>
            </a:rPr>
            <a:t>. </a:t>
          </a:r>
          <a:endParaRPr lang="en-US" dirty="0"/>
        </a:p>
      </dgm:t>
    </dgm:pt>
    <dgm:pt modelId="{AC279ED2-9153-43C4-8F56-8D5019B0A16A}" type="parTrans" cxnId="{601299F4-968B-4BCC-9F52-4D89B9E41D16}">
      <dgm:prSet/>
      <dgm:spPr/>
      <dgm:t>
        <a:bodyPr/>
        <a:lstStyle/>
        <a:p>
          <a:endParaRPr lang="en-US"/>
        </a:p>
      </dgm:t>
    </dgm:pt>
    <dgm:pt modelId="{FB2F62BD-653D-4129-B38A-4EE1C841122D}" type="sibTrans" cxnId="{601299F4-968B-4BCC-9F52-4D89B9E41D16}">
      <dgm:prSet/>
      <dgm:spPr/>
      <dgm:t>
        <a:bodyPr/>
        <a:lstStyle/>
        <a:p>
          <a:endParaRPr lang="en-US"/>
        </a:p>
      </dgm:t>
    </dgm:pt>
    <dgm:pt modelId="{63471BBA-0813-49EC-8CF6-7E80A16C9FC1}" type="pres">
      <dgm:prSet presAssocID="{2C2D98C9-471B-4D0D-864A-FBF4424ED2F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1175801-DD8D-4A0B-9CDE-4A7E898B034B}" type="pres">
      <dgm:prSet presAssocID="{8A88FC8C-221E-4949-911D-8EE5D606DB3A}" presName="thickLine" presStyleLbl="alignNode1" presStyleIdx="0" presStyleCnt="2"/>
      <dgm:spPr/>
    </dgm:pt>
    <dgm:pt modelId="{3D517919-C3B8-4343-B884-D75D0F757558}" type="pres">
      <dgm:prSet presAssocID="{8A88FC8C-221E-4949-911D-8EE5D606DB3A}" presName="horz1" presStyleCnt="0"/>
      <dgm:spPr/>
    </dgm:pt>
    <dgm:pt modelId="{F14A673F-BC6B-4A81-A2BB-874B55554648}" type="pres">
      <dgm:prSet presAssocID="{8A88FC8C-221E-4949-911D-8EE5D606DB3A}" presName="tx1" presStyleLbl="revTx" presStyleIdx="0" presStyleCnt="2"/>
      <dgm:spPr/>
      <dgm:t>
        <a:bodyPr/>
        <a:lstStyle/>
        <a:p>
          <a:endParaRPr lang="it-IT"/>
        </a:p>
      </dgm:t>
    </dgm:pt>
    <dgm:pt modelId="{B3EDB5D6-56F8-4F6A-BF28-B16D611E5F8E}" type="pres">
      <dgm:prSet presAssocID="{8A88FC8C-221E-4949-911D-8EE5D606DB3A}" presName="vert1" presStyleCnt="0"/>
      <dgm:spPr/>
    </dgm:pt>
    <dgm:pt modelId="{603685F2-4443-487F-98F4-43F04E0F35E1}" type="pres">
      <dgm:prSet presAssocID="{6CDD1669-13E6-44E5-A5C0-96472702EC38}" presName="thickLine" presStyleLbl="alignNode1" presStyleIdx="1" presStyleCnt="2"/>
      <dgm:spPr/>
    </dgm:pt>
    <dgm:pt modelId="{CA683898-4939-44FD-A338-1CF63D4EBB60}" type="pres">
      <dgm:prSet presAssocID="{6CDD1669-13E6-44E5-A5C0-96472702EC38}" presName="horz1" presStyleCnt="0"/>
      <dgm:spPr/>
    </dgm:pt>
    <dgm:pt modelId="{26245C83-7AA0-4C61-AF3B-27BC39ABA3E7}" type="pres">
      <dgm:prSet presAssocID="{6CDD1669-13E6-44E5-A5C0-96472702EC38}" presName="tx1" presStyleLbl="revTx" presStyleIdx="1" presStyleCnt="2"/>
      <dgm:spPr/>
      <dgm:t>
        <a:bodyPr/>
        <a:lstStyle/>
        <a:p>
          <a:endParaRPr lang="it-IT"/>
        </a:p>
      </dgm:t>
    </dgm:pt>
    <dgm:pt modelId="{A157402F-3759-494E-A025-38BE367BA11A}" type="pres">
      <dgm:prSet presAssocID="{6CDD1669-13E6-44E5-A5C0-96472702EC38}" presName="vert1" presStyleCnt="0"/>
      <dgm:spPr/>
    </dgm:pt>
  </dgm:ptLst>
  <dgm:cxnLst>
    <dgm:cxn modelId="{601299F4-968B-4BCC-9F52-4D89B9E41D16}" srcId="{2C2D98C9-471B-4D0D-864A-FBF4424ED2F5}" destId="{6CDD1669-13E6-44E5-A5C0-96472702EC38}" srcOrd="1" destOrd="0" parTransId="{AC279ED2-9153-43C4-8F56-8D5019B0A16A}" sibTransId="{FB2F62BD-653D-4129-B38A-4EE1C841122D}"/>
    <dgm:cxn modelId="{6EEFE2E3-E7CE-49E6-8D84-4E05633CDBB9}" type="presOf" srcId="{8A88FC8C-221E-4949-911D-8EE5D606DB3A}" destId="{F14A673F-BC6B-4A81-A2BB-874B55554648}" srcOrd="0" destOrd="0" presId="urn:microsoft.com/office/officeart/2008/layout/LinedList"/>
    <dgm:cxn modelId="{2F565FF9-4125-4D74-A45D-24FEE2E3AD17}" type="presOf" srcId="{6CDD1669-13E6-44E5-A5C0-96472702EC38}" destId="{26245C83-7AA0-4C61-AF3B-27BC39ABA3E7}" srcOrd="0" destOrd="0" presId="urn:microsoft.com/office/officeart/2008/layout/LinedList"/>
    <dgm:cxn modelId="{76B259F1-45FA-4677-92A5-C8BCCC901785}" srcId="{2C2D98C9-471B-4D0D-864A-FBF4424ED2F5}" destId="{8A88FC8C-221E-4949-911D-8EE5D606DB3A}" srcOrd="0" destOrd="0" parTransId="{5525AF5F-F888-4576-AA05-EBED39179F93}" sibTransId="{7841CAFC-5E7E-47B5-B906-A2D55B6BF834}"/>
    <dgm:cxn modelId="{8FE6058E-99CA-45CB-AA0D-2DCB3EEA94AE}" type="presOf" srcId="{2C2D98C9-471B-4D0D-864A-FBF4424ED2F5}" destId="{63471BBA-0813-49EC-8CF6-7E80A16C9FC1}" srcOrd="0" destOrd="0" presId="urn:microsoft.com/office/officeart/2008/layout/LinedList"/>
    <dgm:cxn modelId="{B094BBA4-4B5B-4DA0-9BBC-BDFAA9203A4B}" type="presParOf" srcId="{63471BBA-0813-49EC-8CF6-7E80A16C9FC1}" destId="{71175801-DD8D-4A0B-9CDE-4A7E898B034B}" srcOrd="0" destOrd="0" presId="urn:microsoft.com/office/officeart/2008/layout/LinedList"/>
    <dgm:cxn modelId="{23453363-7ED0-4F88-9ABB-EAA940F0B27E}" type="presParOf" srcId="{63471BBA-0813-49EC-8CF6-7E80A16C9FC1}" destId="{3D517919-C3B8-4343-B884-D75D0F757558}" srcOrd="1" destOrd="0" presId="urn:microsoft.com/office/officeart/2008/layout/LinedList"/>
    <dgm:cxn modelId="{00357C07-7FBF-4E57-9DC2-3C600A69FF6C}" type="presParOf" srcId="{3D517919-C3B8-4343-B884-D75D0F757558}" destId="{F14A673F-BC6B-4A81-A2BB-874B55554648}" srcOrd="0" destOrd="0" presId="urn:microsoft.com/office/officeart/2008/layout/LinedList"/>
    <dgm:cxn modelId="{F4C17D63-BB96-4279-9F4D-C6B7FE4613FD}" type="presParOf" srcId="{3D517919-C3B8-4343-B884-D75D0F757558}" destId="{B3EDB5D6-56F8-4F6A-BF28-B16D611E5F8E}" srcOrd="1" destOrd="0" presId="urn:microsoft.com/office/officeart/2008/layout/LinedList"/>
    <dgm:cxn modelId="{6F47719D-D3AD-462B-9A29-1CF4114E5943}" type="presParOf" srcId="{63471BBA-0813-49EC-8CF6-7E80A16C9FC1}" destId="{603685F2-4443-487F-98F4-43F04E0F35E1}" srcOrd="2" destOrd="0" presId="urn:microsoft.com/office/officeart/2008/layout/LinedList"/>
    <dgm:cxn modelId="{4AA284D3-8BC3-4AC9-9092-6CD8FA61AE2C}" type="presParOf" srcId="{63471BBA-0813-49EC-8CF6-7E80A16C9FC1}" destId="{CA683898-4939-44FD-A338-1CF63D4EBB60}" srcOrd="3" destOrd="0" presId="urn:microsoft.com/office/officeart/2008/layout/LinedList"/>
    <dgm:cxn modelId="{F322BC03-A0C0-480F-BB8E-6159D3DF3AF7}" type="presParOf" srcId="{CA683898-4939-44FD-A338-1CF63D4EBB60}" destId="{26245C83-7AA0-4C61-AF3B-27BC39ABA3E7}" srcOrd="0" destOrd="0" presId="urn:microsoft.com/office/officeart/2008/layout/LinedList"/>
    <dgm:cxn modelId="{311A00B7-919E-4CF8-8B1E-37156136670F}" type="presParOf" srcId="{CA683898-4939-44FD-A338-1CF63D4EBB60}" destId="{A157402F-3759-494E-A025-38BE367BA1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2D98C9-471B-4D0D-864A-FBF4424ED2F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88FC8C-221E-4949-911D-8EE5D606DB3A}">
      <dgm:prSet/>
      <dgm:spPr/>
      <dgm:t>
        <a:bodyPr/>
        <a:lstStyle/>
        <a:p>
          <a:pPr algn="just"/>
          <a:r>
            <a:rPr lang="it-IT" dirty="0" smtClean="0"/>
            <a:t>SEZ. H  B  F  G: Accompagna il tuo bambino fino alla porta della sezione che dà sul giardino, accedendo dal nuovo vialetto in Via Noventa, seguendo la segnaletica, mantenendo il distanziamento di almeno 1 metro ed evitando di creare assembramenti. L’insegnante misurerà la temperatura di un bambino alla volta e, una volta accertata la mancanza di febbre, lo accoglierà nello spazio destinato. </a:t>
          </a:r>
          <a:endParaRPr lang="en-US" dirty="0"/>
        </a:p>
      </dgm:t>
    </dgm:pt>
    <dgm:pt modelId="{5525AF5F-F888-4576-AA05-EBED39179F93}" type="parTrans" cxnId="{76B259F1-45FA-4677-92A5-C8BCCC901785}">
      <dgm:prSet/>
      <dgm:spPr/>
      <dgm:t>
        <a:bodyPr/>
        <a:lstStyle/>
        <a:p>
          <a:endParaRPr lang="en-US"/>
        </a:p>
      </dgm:t>
    </dgm:pt>
    <dgm:pt modelId="{7841CAFC-5E7E-47B5-B906-A2D55B6BF834}" type="sibTrans" cxnId="{76B259F1-45FA-4677-92A5-C8BCCC901785}">
      <dgm:prSet/>
      <dgm:spPr/>
      <dgm:t>
        <a:bodyPr/>
        <a:lstStyle/>
        <a:p>
          <a:endParaRPr lang="en-US"/>
        </a:p>
      </dgm:t>
    </dgm:pt>
    <dgm:pt modelId="{6CDD1669-13E6-44E5-A5C0-96472702EC38}">
      <dgm:prSet/>
      <dgm:spPr/>
      <dgm:t>
        <a:bodyPr/>
        <a:lstStyle/>
        <a:p>
          <a:pPr algn="just"/>
          <a:r>
            <a:rPr lang="en-US" dirty="0" smtClean="0"/>
            <a:t>SEZ. A  C  D  E:  </a:t>
          </a:r>
          <a:r>
            <a:rPr lang="en-US" dirty="0" err="1" smtClean="0"/>
            <a:t>Accompagna</a:t>
          </a:r>
          <a:r>
            <a:rPr lang="en-US" dirty="0" smtClean="0"/>
            <a:t> </a:t>
          </a:r>
          <a:r>
            <a:rPr lang="en-US" dirty="0" err="1" smtClean="0"/>
            <a:t>il</a:t>
          </a:r>
          <a:r>
            <a:rPr lang="en-US" dirty="0" smtClean="0"/>
            <a:t> </a:t>
          </a:r>
          <a:r>
            <a:rPr lang="en-US" dirty="0" err="1" smtClean="0"/>
            <a:t>tuo</a:t>
          </a:r>
          <a:r>
            <a:rPr lang="en-US" dirty="0" smtClean="0"/>
            <a:t> bambino </a:t>
          </a:r>
          <a:r>
            <a:rPr lang="en-US" dirty="0" err="1" smtClean="0"/>
            <a:t>agli</a:t>
          </a:r>
          <a:r>
            <a:rPr lang="en-US" dirty="0" smtClean="0"/>
            <a:t> </a:t>
          </a:r>
          <a:r>
            <a:rPr lang="en-US" dirty="0" err="1" smtClean="0"/>
            <a:t>ingressi</a:t>
          </a:r>
          <a:r>
            <a:rPr lang="en-US" dirty="0" smtClean="0"/>
            <a:t> </a:t>
          </a:r>
          <a:r>
            <a:rPr lang="en-US" dirty="0" err="1" smtClean="0"/>
            <a:t>assegnati</a:t>
          </a:r>
          <a:r>
            <a:rPr lang="en-US" dirty="0" smtClean="0"/>
            <a:t> </a:t>
          </a:r>
          <a:r>
            <a:rPr lang="it-IT" dirty="0" smtClean="0"/>
            <a:t>seguendo la segnaletica, mantenendo il distanziamento di almeno 1 metro ed evitando di creare assembramenti. L’insegnante misurerà la temperatura di un bambino alla volta e, una volta accertata la mancanza di febbre, lo accoglierà nello spazio destinato. </a:t>
          </a:r>
          <a:endParaRPr lang="en-US" dirty="0"/>
        </a:p>
      </dgm:t>
    </dgm:pt>
    <dgm:pt modelId="{AC279ED2-9153-43C4-8F56-8D5019B0A16A}" type="parTrans" cxnId="{601299F4-968B-4BCC-9F52-4D89B9E41D16}">
      <dgm:prSet/>
      <dgm:spPr/>
      <dgm:t>
        <a:bodyPr/>
        <a:lstStyle/>
        <a:p>
          <a:endParaRPr lang="en-US"/>
        </a:p>
      </dgm:t>
    </dgm:pt>
    <dgm:pt modelId="{FB2F62BD-653D-4129-B38A-4EE1C841122D}" type="sibTrans" cxnId="{601299F4-968B-4BCC-9F52-4D89B9E41D16}">
      <dgm:prSet/>
      <dgm:spPr/>
      <dgm:t>
        <a:bodyPr/>
        <a:lstStyle/>
        <a:p>
          <a:endParaRPr lang="en-US"/>
        </a:p>
      </dgm:t>
    </dgm:pt>
    <dgm:pt modelId="{63471BBA-0813-49EC-8CF6-7E80A16C9FC1}" type="pres">
      <dgm:prSet presAssocID="{2C2D98C9-471B-4D0D-864A-FBF4424ED2F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1175801-DD8D-4A0B-9CDE-4A7E898B034B}" type="pres">
      <dgm:prSet presAssocID="{8A88FC8C-221E-4949-911D-8EE5D606DB3A}" presName="thickLine" presStyleLbl="alignNode1" presStyleIdx="0" presStyleCnt="2"/>
      <dgm:spPr/>
    </dgm:pt>
    <dgm:pt modelId="{3D517919-C3B8-4343-B884-D75D0F757558}" type="pres">
      <dgm:prSet presAssocID="{8A88FC8C-221E-4949-911D-8EE5D606DB3A}" presName="horz1" presStyleCnt="0"/>
      <dgm:spPr/>
    </dgm:pt>
    <dgm:pt modelId="{F14A673F-BC6B-4A81-A2BB-874B55554648}" type="pres">
      <dgm:prSet presAssocID="{8A88FC8C-221E-4949-911D-8EE5D606DB3A}" presName="tx1" presStyleLbl="revTx" presStyleIdx="0" presStyleCnt="2"/>
      <dgm:spPr/>
      <dgm:t>
        <a:bodyPr/>
        <a:lstStyle/>
        <a:p>
          <a:endParaRPr lang="it-IT"/>
        </a:p>
      </dgm:t>
    </dgm:pt>
    <dgm:pt modelId="{B3EDB5D6-56F8-4F6A-BF28-B16D611E5F8E}" type="pres">
      <dgm:prSet presAssocID="{8A88FC8C-221E-4949-911D-8EE5D606DB3A}" presName="vert1" presStyleCnt="0"/>
      <dgm:spPr/>
    </dgm:pt>
    <dgm:pt modelId="{FD009352-FABD-4702-A0ED-00427AD5995A}" type="pres">
      <dgm:prSet presAssocID="{6CDD1669-13E6-44E5-A5C0-96472702EC38}" presName="thickLine" presStyleLbl="alignNode1" presStyleIdx="1" presStyleCnt="2"/>
      <dgm:spPr/>
    </dgm:pt>
    <dgm:pt modelId="{2F472FF9-935B-493E-B169-84FC3FD4562B}" type="pres">
      <dgm:prSet presAssocID="{6CDD1669-13E6-44E5-A5C0-96472702EC38}" presName="horz1" presStyleCnt="0"/>
      <dgm:spPr/>
    </dgm:pt>
    <dgm:pt modelId="{D5832F7D-0E91-47D4-8E71-C371646FFFF9}" type="pres">
      <dgm:prSet presAssocID="{6CDD1669-13E6-44E5-A5C0-96472702EC38}" presName="tx1" presStyleLbl="revTx" presStyleIdx="1" presStyleCnt="2" custLinFactNeighborY="515"/>
      <dgm:spPr/>
      <dgm:t>
        <a:bodyPr/>
        <a:lstStyle/>
        <a:p>
          <a:endParaRPr lang="it-IT"/>
        </a:p>
      </dgm:t>
    </dgm:pt>
    <dgm:pt modelId="{FBA872AE-7B67-4757-96A6-5F1925ABB667}" type="pres">
      <dgm:prSet presAssocID="{6CDD1669-13E6-44E5-A5C0-96472702EC38}" presName="vert1" presStyleCnt="0"/>
      <dgm:spPr/>
    </dgm:pt>
  </dgm:ptLst>
  <dgm:cxnLst>
    <dgm:cxn modelId="{601299F4-968B-4BCC-9F52-4D89B9E41D16}" srcId="{2C2D98C9-471B-4D0D-864A-FBF4424ED2F5}" destId="{6CDD1669-13E6-44E5-A5C0-96472702EC38}" srcOrd="1" destOrd="0" parTransId="{AC279ED2-9153-43C4-8F56-8D5019B0A16A}" sibTransId="{FB2F62BD-653D-4129-B38A-4EE1C841122D}"/>
    <dgm:cxn modelId="{6EEFE2E3-E7CE-49E6-8D84-4E05633CDBB9}" type="presOf" srcId="{8A88FC8C-221E-4949-911D-8EE5D606DB3A}" destId="{F14A673F-BC6B-4A81-A2BB-874B55554648}" srcOrd="0" destOrd="0" presId="urn:microsoft.com/office/officeart/2008/layout/LinedList"/>
    <dgm:cxn modelId="{76B259F1-45FA-4677-92A5-C8BCCC901785}" srcId="{2C2D98C9-471B-4D0D-864A-FBF4424ED2F5}" destId="{8A88FC8C-221E-4949-911D-8EE5D606DB3A}" srcOrd="0" destOrd="0" parTransId="{5525AF5F-F888-4576-AA05-EBED39179F93}" sibTransId="{7841CAFC-5E7E-47B5-B906-A2D55B6BF834}"/>
    <dgm:cxn modelId="{D849027E-2908-45B6-A87D-D7E60E5DCA57}" type="presOf" srcId="{6CDD1669-13E6-44E5-A5C0-96472702EC38}" destId="{D5832F7D-0E91-47D4-8E71-C371646FFFF9}" srcOrd="0" destOrd="0" presId="urn:microsoft.com/office/officeart/2008/layout/LinedList"/>
    <dgm:cxn modelId="{8FE6058E-99CA-45CB-AA0D-2DCB3EEA94AE}" type="presOf" srcId="{2C2D98C9-471B-4D0D-864A-FBF4424ED2F5}" destId="{63471BBA-0813-49EC-8CF6-7E80A16C9FC1}" srcOrd="0" destOrd="0" presId="urn:microsoft.com/office/officeart/2008/layout/LinedList"/>
    <dgm:cxn modelId="{B094BBA4-4B5B-4DA0-9BBC-BDFAA9203A4B}" type="presParOf" srcId="{63471BBA-0813-49EC-8CF6-7E80A16C9FC1}" destId="{71175801-DD8D-4A0B-9CDE-4A7E898B034B}" srcOrd="0" destOrd="0" presId="urn:microsoft.com/office/officeart/2008/layout/LinedList"/>
    <dgm:cxn modelId="{23453363-7ED0-4F88-9ABB-EAA940F0B27E}" type="presParOf" srcId="{63471BBA-0813-49EC-8CF6-7E80A16C9FC1}" destId="{3D517919-C3B8-4343-B884-D75D0F757558}" srcOrd="1" destOrd="0" presId="urn:microsoft.com/office/officeart/2008/layout/LinedList"/>
    <dgm:cxn modelId="{00357C07-7FBF-4E57-9DC2-3C600A69FF6C}" type="presParOf" srcId="{3D517919-C3B8-4343-B884-D75D0F757558}" destId="{F14A673F-BC6B-4A81-A2BB-874B55554648}" srcOrd="0" destOrd="0" presId="urn:microsoft.com/office/officeart/2008/layout/LinedList"/>
    <dgm:cxn modelId="{F4C17D63-BB96-4279-9F4D-C6B7FE4613FD}" type="presParOf" srcId="{3D517919-C3B8-4343-B884-D75D0F757558}" destId="{B3EDB5D6-56F8-4F6A-BF28-B16D611E5F8E}" srcOrd="1" destOrd="0" presId="urn:microsoft.com/office/officeart/2008/layout/LinedList"/>
    <dgm:cxn modelId="{88DE0DDB-CA81-4CDB-8EC9-DC54394659F5}" type="presParOf" srcId="{63471BBA-0813-49EC-8CF6-7E80A16C9FC1}" destId="{FD009352-FABD-4702-A0ED-00427AD5995A}" srcOrd="2" destOrd="0" presId="urn:microsoft.com/office/officeart/2008/layout/LinedList"/>
    <dgm:cxn modelId="{3FB345C1-F0EC-4AC5-8818-792636E334F2}" type="presParOf" srcId="{63471BBA-0813-49EC-8CF6-7E80A16C9FC1}" destId="{2F472FF9-935B-493E-B169-84FC3FD4562B}" srcOrd="3" destOrd="0" presId="urn:microsoft.com/office/officeart/2008/layout/LinedList"/>
    <dgm:cxn modelId="{3F785390-5997-41CB-97D8-A12AA2A0228E}" type="presParOf" srcId="{2F472FF9-935B-493E-B169-84FC3FD4562B}" destId="{D5832F7D-0E91-47D4-8E71-C371646FFFF9}" srcOrd="0" destOrd="0" presId="urn:microsoft.com/office/officeart/2008/layout/LinedList"/>
    <dgm:cxn modelId="{4F7594AB-A2B8-4A6F-8118-12D4D11F6241}" type="presParOf" srcId="{2F472FF9-935B-493E-B169-84FC3FD4562B}" destId="{FBA872AE-7B67-4757-96A6-5F1925ABB6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2D98C9-471B-4D0D-864A-FBF4424ED2F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88FC8C-221E-4949-911D-8EE5D606DB3A}">
      <dgm:prSet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In </a:t>
          </a:r>
          <a:r>
            <a:rPr lang="en-US" dirty="0" err="1">
              <a:solidFill>
                <a:schemeClr val="tx1"/>
              </a:solidFill>
            </a:rPr>
            <a:t>caso</a:t>
          </a:r>
          <a:r>
            <a:rPr lang="en-US" dirty="0">
              <a:solidFill>
                <a:schemeClr val="tx1"/>
              </a:solidFill>
            </a:rPr>
            <a:t> di </a:t>
          </a:r>
          <a:r>
            <a:rPr lang="en-US" dirty="0" err="1" smtClean="0">
              <a:solidFill>
                <a:schemeClr val="tx1"/>
              </a:solidFill>
            </a:rPr>
            <a:t>ritardo</a:t>
          </a:r>
          <a:r>
            <a:rPr lang="en-US" dirty="0" smtClean="0">
              <a:solidFill>
                <a:schemeClr val="tx1"/>
              </a:solidFill>
            </a:rPr>
            <a:t> o di </a:t>
          </a:r>
          <a:r>
            <a:rPr lang="en-US" dirty="0" err="1" smtClean="0">
              <a:solidFill>
                <a:schemeClr val="tx1"/>
              </a:solidFill>
            </a:rPr>
            <a:t>assenza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contattare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tempestivamente</a:t>
          </a:r>
          <a:r>
            <a:rPr lang="en-US" dirty="0" smtClean="0">
              <a:solidFill>
                <a:schemeClr val="tx1"/>
              </a:solidFill>
            </a:rPr>
            <a:t> la </a:t>
          </a:r>
          <a:r>
            <a:rPr lang="en-US" dirty="0" err="1" smtClean="0">
              <a:solidFill>
                <a:schemeClr val="tx1"/>
              </a:solidFill>
            </a:rPr>
            <a:t>scuola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che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provvederà</a:t>
          </a:r>
          <a:r>
            <a:rPr lang="en-US" dirty="0" smtClean="0">
              <a:solidFill>
                <a:schemeClr val="tx1"/>
              </a:solidFill>
            </a:rPr>
            <a:t> a dare </a:t>
          </a:r>
          <a:r>
            <a:rPr lang="en-US" dirty="0" err="1" smtClean="0">
              <a:solidFill>
                <a:schemeClr val="tx1"/>
              </a:solidFill>
            </a:rPr>
            <a:t>indicazioni</a:t>
          </a:r>
          <a:r>
            <a:rPr lang="en-US" dirty="0" smtClean="0">
              <a:solidFill>
                <a:schemeClr val="tx1"/>
              </a:solidFill>
            </a:rPr>
            <a:t> in </a:t>
          </a:r>
          <a:r>
            <a:rPr lang="en-US" dirty="0" err="1" smtClean="0">
              <a:solidFill>
                <a:schemeClr val="tx1"/>
              </a:solidFill>
            </a:rPr>
            <a:t>merito</a:t>
          </a:r>
          <a:r>
            <a:rPr lang="en-US" dirty="0" smtClean="0">
              <a:solidFill>
                <a:schemeClr val="tx1"/>
              </a:solidFill>
            </a:rPr>
            <a:t>.</a:t>
          </a:r>
        </a:p>
        <a:p>
          <a:pPr algn="l"/>
          <a:r>
            <a:rPr lang="en-US" dirty="0" err="1" smtClean="0">
              <a:solidFill>
                <a:schemeClr val="tx1"/>
              </a:solidFill>
            </a:rPr>
            <a:t>Ricordiamo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che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ritardo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deve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rappresentare</a:t>
          </a:r>
          <a:r>
            <a:rPr lang="en-US" dirty="0" smtClean="0">
              <a:solidFill>
                <a:schemeClr val="tx1"/>
              </a:solidFill>
            </a:rPr>
            <a:t> un </a:t>
          </a:r>
          <a:r>
            <a:rPr lang="en-US" dirty="0" err="1" smtClean="0">
              <a:solidFill>
                <a:schemeClr val="tx1"/>
              </a:solidFill>
            </a:rPr>
            <a:t>caso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eccezionale</a:t>
          </a:r>
          <a:endParaRPr lang="en-US" dirty="0">
            <a:solidFill>
              <a:schemeClr val="tx1"/>
            </a:solidFill>
          </a:endParaRPr>
        </a:p>
      </dgm:t>
    </dgm:pt>
    <dgm:pt modelId="{5525AF5F-F888-4576-AA05-EBED39179F93}" type="parTrans" cxnId="{76B259F1-45FA-4677-92A5-C8BCCC901785}">
      <dgm:prSet/>
      <dgm:spPr/>
      <dgm:t>
        <a:bodyPr/>
        <a:lstStyle/>
        <a:p>
          <a:endParaRPr lang="en-US"/>
        </a:p>
      </dgm:t>
    </dgm:pt>
    <dgm:pt modelId="{7841CAFC-5E7E-47B5-B906-A2D55B6BF834}" type="sibTrans" cxnId="{76B259F1-45FA-4677-92A5-C8BCCC901785}">
      <dgm:prSet/>
      <dgm:spPr/>
      <dgm:t>
        <a:bodyPr/>
        <a:lstStyle/>
        <a:p>
          <a:endParaRPr lang="en-US"/>
        </a:p>
      </dgm:t>
    </dgm:pt>
    <dgm:pt modelId="{63471BBA-0813-49EC-8CF6-7E80A16C9FC1}" type="pres">
      <dgm:prSet presAssocID="{2C2D98C9-471B-4D0D-864A-FBF4424ED2F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1175801-DD8D-4A0B-9CDE-4A7E898B034B}" type="pres">
      <dgm:prSet presAssocID="{8A88FC8C-221E-4949-911D-8EE5D606DB3A}" presName="thickLine" presStyleLbl="alignNode1" presStyleIdx="0" presStyleCnt="1"/>
      <dgm:spPr/>
    </dgm:pt>
    <dgm:pt modelId="{3D517919-C3B8-4343-B884-D75D0F757558}" type="pres">
      <dgm:prSet presAssocID="{8A88FC8C-221E-4949-911D-8EE5D606DB3A}" presName="horz1" presStyleCnt="0"/>
      <dgm:spPr/>
    </dgm:pt>
    <dgm:pt modelId="{F14A673F-BC6B-4A81-A2BB-874B55554648}" type="pres">
      <dgm:prSet presAssocID="{8A88FC8C-221E-4949-911D-8EE5D606DB3A}" presName="tx1" presStyleLbl="revTx" presStyleIdx="0" presStyleCnt="1"/>
      <dgm:spPr/>
      <dgm:t>
        <a:bodyPr/>
        <a:lstStyle/>
        <a:p>
          <a:endParaRPr lang="it-IT"/>
        </a:p>
      </dgm:t>
    </dgm:pt>
    <dgm:pt modelId="{B3EDB5D6-56F8-4F6A-BF28-B16D611E5F8E}" type="pres">
      <dgm:prSet presAssocID="{8A88FC8C-221E-4949-911D-8EE5D606DB3A}" presName="vert1" presStyleCnt="0"/>
      <dgm:spPr/>
    </dgm:pt>
  </dgm:ptLst>
  <dgm:cxnLst>
    <dgm:cxn modelId="{76B259F1-45FA-4677-92A5-C8BCCC901785}" srcId="{2C2D98C9-471B-4D0D-864A-FBF4424ED2F5}" destId="{8A88FC8C-221E-4949-911D-8EE5D606DB3A}" srcOrd="0" destOrd="0" parTransId="{5525AF5F-F888-4576-AA05-EBED39179F93}" sibTransId="{7841CAFC-5E7E-47B5-B906-A2D55B6BF834}"/>
    <dgm:cxn modelId="{8FE6058E-99CA-45CB-AA0D-2DCB3EEA94AE}" type="presOf" srcId="{2C2D98C9-471B-4D0D-864A-FBF4424ED2F5}" destId="{63471BBA-0813-49EC-8CF6-7E80A16C9FC1}" srcOrd="0" destOrd="0" presId="urn:microsoft.com/office/officeart/2008/layout/LinedList"/>
    <dgm:cxn modelId="{6EEFE2E3-E7CE-49E6-8D84-4E05633CDBB9}" type="presOf" srcId="{8A88FC8C-221E-4949-911D-8EE5D606DB3A}" destId="{F14A673F-BC6B-4A81-A2BB-874B55554648}" srcOrd="0" destOrd="0" presId="urn:microsoft.com/office/officeart/2008/layout/LinedList"/>
    <dgm:cxn modelId="{B094BBA4-4B5B-4DA0-9BBC-BDFAA9203A4B}" type="presParOf" srcId="{63471BBA-0813-49EC-8CF6-7E80A16C9FC1}" destId="{71175801-DD8D-4A0B-9CDE-4A7E898B034B}" srcOrd="0" destOrd="0" presId="urn:microsoft.com/office/officeart/2008/layout/LinedList"/>
    <dgm:cxn modelId="{23453363-7ED0-4F88-9ABB-EAA940F0B27E}" type="presParOf" srcId="{63471BBA-0813-49EC-8CF6-7E80A16C9FC1}" destId="{3D517919-C3B8-4343-B884-D75D0F757558}" srcOrd="1" destOrd="0" presId="urn:microsoft.com/office/officeart/2008/layout/LinedList"/>
    <dgm:cxn modelId="{00357C07-7FBF-4E57-9DC2-3C600A69FF6C}" type="presParOf" srcId="{3D517919-C3B8-4343-B884-D75D0F757558}" destId="{F14A673F-BC6B-4A81-A2BB-874B55554648}" srcOrd="0" destOrd="0" presId="urn:microsoft.com/office/officeart/2008/layout/LinedList"/>
    <dgm:cxn modelId="{F4C17D63-BB96-4279-9F4D-C6B7FE4613FD}" type="presParOf" srcId="{3D517919-C3B8-4343-B884-D75D0F757558}" destId="{B3EDB5D6-56F8-4F6A-BF28-B16D611E5F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1889E7-A90E-42AB-A9B4-E13BAF5FDE2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7358C-8BFA-47B2-9CDA-C61189D1D3B6}">
      <dgm:prSet/>
      <dgm:spPr/>
      <dgm:t>
        <a:bodyPr/>
        <a:lstStyle/>
        <a:p>
          <a:r>
            <a:rPr lang="en-US" dirty="0" smtClean="0"/>
            <a:t>Le </a:t>
          </a:r>
          <a:r>
            <a:rPr lang="en-US" dirty="0" err="1" smtClean="0"/>
            <a:t>insegnanti</a:t>
          </a:r>
          <a:r>
            <a:rPr lang="en-US" dirty="0" smtClean="0"/>
            <a:t> </a:t>
          </a:r>
          <a:r>
            <a:rPr lang="en-US" dirty="0" err="1" smtClean="0"/>
            <a:t>hanno</a:t>
          </a:r>
          <a:r>
            <a:rPr lang="en-US" dirty="0" smtClean="0"/>
            <a:t> </a:t>
          </a:r>
          <a:r>
            <a:rPr lang="en-US" dirty="0" err="1" smtClean="0"/>
            <a:t>predisposto</a:t>
          </a:r>
          <a:r>
            <a:rPr lang="en-US" dirty="0" smtClean="0"/>
            <a:t> </a:t>
          </a:r>
          <a:r>
            <a:rPr lang="en-US" dirty="0" err="1" smtClean="0"/>
            <a:t>una</a:t>
          </a:r>
          <a:r>
            <a:rPr lang="en-US" dirty="0" smtClean="0"/>
            <a:t> </a:t>
          </a:r>
          <a:r>
            <a:rPr lang="en-US" dirty="0" err="1" smtClean="0"/>
            <a:t>turnistica</a:t>
          </a:r>
          <a:r>
            <a:rPr lang="en-US" dirty="0" smtClean="0"/>
            <a:t> </a:t>
          </a:r>
          <a:r>
            <a:rPr lang="en-US" dirty="0" err="1" smtClean="0"/>
            <a:t>dell’utilizzo</a:t>
          </a:r>
          <a:r>
            <a:rPr lang="en-US" dirty="0" smtClean="0"/>
            <a:t> </a:t>
          </a:r>
          <a:r>
            <a:rPr lang="en-US" dirty="0" err="1" smtClean="0"/>
            <a:t>dei</a:t>
          </a:r>
          <a:r>
            <a:rPr lang="en-US" dirty="0" smtClean="0"/>
            <a:t> </a:t>
          </a:r>
          <a:r>
            <a:rPr lang="en-US" dirty="0" err="1" smtClean="0"/>
            <a:t>servizi</a:t>
          </a:r>
          <a:r>
            <a:rPr lang="en-US" dirty="0" smtClean="0"/>
            <a:t> </a:t>
          </a:r>
          <a:r>
            <a:rPr lang="en-US" dirty="0" err="1" smtClean="0"/>
            <a:t>igienici</a:t>
          </a:r>
          <a:r>
            <a:rPr lang="en-US" dirty="0" smtClean="0"/>
            <a:t> al fine di </a:t>
          </a:r>
          <a:r>
            <a:rPr lang="en-US" dirty="0" err="1" smtClean="0"/>
            <a:t>evitare</a:t>
          </a:r>
          <a:r>
            <a:rPr lang="en-US" dirty="0" smtClean="0"/>
            <a:t> </a:t>
          </a:r>
          <a:r>
            <a:rPr lang="en-US" dirty="0" err="1" smtClean="0"/>
            <a:t>assembramenti</a:t>
          </a:r>
          <a:r>
            <a:rPr lang="en-US" dirty="0" smtClean="0"/>
            <a:t> e di </a:t>
          </a:r>
          <a:r>
            <a:rPr lang="en-US" dirty="0" err="1" smtClean="0"/>
            <a:t>consentire</a:t>
          </a:r>
          <a:r>
            <a:rPr lang="en-US" dirty="0" smtClean="0"/>
            <a:t> la </a:t>
          </a:r>
          <a:r>
            <a:rPr lang="en-US" dirty="0" err="1" smtClean="0"/>
            <a:t>sanificazione</a:t>
          </a:r>
          <a:r>
            <a:rPr lang="en-US" dirty="0" smtClean="0"/>
            <a:t> </a:t>
          </a:r>
          <a:r>
            <a:rPr lang="en-US" dirty="0" err="1" smtClean="0"/>
            <a:t>dei</a:t>
          </a:r>
          <a:r>
            <a:rPr lang="en-US" dirty="0" smtClean="0"/>
            <a:t> </a:t>
          </a:r>
          <a:r>
            <a:rPr lang="en-US" dirty="0" err="1" smtClean="0"/>
            <a:t>locali</a:t>
          </a:r>
          <a:r>
            <a:rPr lang="en-US" dirty="0" smtClean="0"/>
            <a:t> da parte del </a:t>
          </a:r>
          <a:r>
            <a:rPr lang="en-US" dirty="0" err="1" smtClean="0"/>
            <a:t>personale</a:t>
          </a:r>
          <a:r>
            <a:rPr lang="en-US" dirty="0" smtClean="0"/>
            <a:t> ATA </a:t>
          </a:r>
          <a:r>
            <a:rPr lang="en-US" dirty="0" err="1" smtClean="0"/>
            <a:t>dopo</a:t>
          </a:r>
          <a:r>
            <a:rPr lang="en-US" dirty="0" smtClean="0"/>
            <a:t> </a:t>
          </a:r>
          <a:r>
            <a:rPr lang="en-US" dirty="0" err="1" smtClean="0"/>
            <a:t>ciascun</a:t>
          </a:r>
          <a:r>
            <a:rPr lang="en-US" dirty="0" smtClean="0"/>
            <a:t> </a:t>
          </a:r>
          <a:r>
            <a:rPr lang="en-US" dirty="0" err="1" smtClean="0"/>
            <a:t>utilizzo</a:t>
          </a:r>
          <a:r>
            <a:rPr lang="en-US" dirty="0" smtClean="0"/>
            <a:t>.</a:t>
          </a:r>
          <a:endParaRPr lang="en-US" dirty="0"/>
        </a:p>
      </dgm:t>
    </dgm:pt>
    <dgm:pt modelId="{38642F6B-1F7A-4644-A19B-FFF95FB1E88B}" type="parTrans" cxnId="{C4B07E85-8B10-45B9-A5C7-958CAF5E8E20}">
      <dgm:prSet/>
      <dgm:spPr/>
      <dgm:t>
        <a:bodyPr/>
        <a:lstStyle/>
        <a:p>
          <a:endParaRPr lang="en-US"/>
        </a:p>
      </dgm:t>
    </dgm:pt>
    <dgm:pt modelId="{8789A3C5-C3DD-496B-A06C-563176FFD5F2}" type="sibTrans" cxnId="{C4B07E85-8B10-45B9-A5C7-958CAF5E8E20}">
      <dgm:prSet/>
      <dgm:spPr/>
      <dgm:t>
        <a:bodyPr/>
        <a:lstStyle/>
        <a:p>
          <a:endParaRPr lang="en-US"/>
        </a:p>
      </dgm:t>
    </dgm:pt>
    <dgm:pt modelId="{D9EBA8E5-837D-493D-B73E-5B663E0EFEAA}" type="pres">
      <dgm:prSet presAssocID="{D91889E7-A90E-42AB-A9B4-E13BAF5FDE2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9300D36-F1F4-49DC-9620-57660624BA83}" type="pres">
      <dgm:prSet presAssocID="{E367358C-8BFA-47B2-9CDA-C61189D1D3B6}" presName="thickLine" presStyleLbl="alignNode1" presStyleIdx="0" presStyleCnt="1"/>
      <dgm:spPr/>
    </dgm:pt>
    <dgm:pt modelId="{5E7F346E-75D1-4654-80DA-346FBC67BED1}" type="pres">
      <dgm:prSet presAssocID="{E367358C-8BFA-47B2-9CDA-C61189D1D3B6}" presName="horz1" presStyleCnt="0"/>
      <dgm:spPr/>
    </dgm:pt>
    <dgm:pt modelId="{68D1742C-2663-43C8-9E84-D4BE013C2D10}" type="pres">
      <dgm:prSet presAssocID="{E367358C-8BFA-47B2-9CDA-C61189D1D3B6}" presName="tx1" presStyleLbl="revTx" presStyleIdx="0" presStyleCnt="1"/>
      <dgm:spPr/>
      <dgm:t>
        <a:bodyPr/>
        <a:lstStyle/>
        <a:p>
          <a:endParaRPr lang="it-IT"/>
        </a:p>
      </dgm:t>
    </dgm:pt>
    <dgm:pt modelId="{53B7A5A6-117B-44E3-B61F-DBA9D2ADA40E}" type="pres">
      <dgm:prSet presAssocID="{E367358C-8BFA-47B2-9CDA-C61189D1D3B6}" presName="vert1" presStyleCnt="0"/>
      <dgm:spPr/>
    </dgm:pt>
  </dgm:ptLst>
  <dgm:cxnLst>
    <dgm:cxn modelId="{C4B07E85-8B10-45B9-A5C7-958CAF5E8E20}" srcId="{D91889E7-A90E-42AB-A9B4-E13BAF5FDE21}" destId="{E367358C-8BFA-47B2-9CDA-C61189D1D3B6}" srcOrd="0" destOrd="0" parTransId="{38642F6B-1F7A-4644-A19B-FFF95FB1E88B}" sibTransId="{8789A3C5-C3DD-496B-A06C-563176FFD5F2}"/>
    <dgm:cxn modelId="{C0633EE2-401D-4EA4-8FB2-9BACE204E8F6}" type="presOf" srcId="{D91889E7-A90E-42AB-A9B4-E13BAF5FDE21}" destId="{D9EBA8E5-837D-493D-B73E-5B663E0EFEAA}" srcOrd="0" destOrd="0" presId="urn:microsoft.com/office/officeart/2008/layout/LinedList"/>
    <dgm:cxn modelId="{B783EE46-BD2D-4CC8-A374-6472AADA64DE}" type="presOf" srcId="{E367358C-8BFA-47B2-9CDA-C61189D1D3B6}" destId="{68D1742C-2663-43C8-9E84-D4BE013C2D10}" srcOrd="0" destOrd="0" presId="urn:microsoft.com/office/officeart/2008/layout/LinedList"/>
    <dgm:cxn modelId="{305D5645-A900-4EE6-AC5F-08A6B8E80105}" type="presParOf" srcId="{D9EBA8E5-837D-493D-B73E-5B663E0EFEAA}" destId="{F9300D36-F1F4-49DC-9620-57660624BA83}" srcOrd="0" destOrd="0" presId="urn:microsoft.com/office/officeart/2008/layout/LinedList"/>
    <dgm:cxn modelId="{7FC88A0B-DE50-4834-8800-13652249DA91}" type="presParOf" srcId="{D9EBA8E5-837D-493D-B73E-5B663E0EFEAA}" destId="{5E7F346E-75D1-4654-80DA-346FBC67BED1}" srcOrd="1" destOrd="0" presId="urn:microsoft.com/office/officeart/2008/layout/LinedList"/>
    <dgm:cxn modelId="{E842E083-4BE6-47C2-955C-A5369CEB88D0}" type="presParOf" srcId="{5E7F346E-75D1-4654-80DA-346FBC67BED1}" destId="{68D1742C-2663-43C8-9E84-D4BE013C2D10}" srcOrd="0" destOrd="0" presId="urn:microsoft.com/office/officeart/2008/layout/LinedList"/>
    <dgm:cxn modelId="{D15BF047-FCF9-46F2-BB29-619E6BE92AC7}" type="presParOf" srcId="{5E7F346E-75D1-4654-80DA-346FBC67BED1}" destId="{53B7A5A6-117B-44E3-B61F-DBA9D2ADA4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75801-DD8D-4A0B-9CDE-4A7E898B034B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A673F-BC6B-4A81-A2BB-874B55554648}">
      <dsp:nvSpPr>
        <dsp:cNvPr id="0" name=""/>
        <dsp:cNvSpPr/>
      </dsp:nvSpPr>
      <dsp:spPr>
        <a:xfrm>
          <a:off x="0" y="0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ea typeface="+mn-lt"/>
              <a:cs typeface="+mn-lt"/>
            </a:rPr>
            <a:t>Insegna</a:t>
          </a:r>
          <a:r>
            <a:rPr lang="en-US" sz="3200" kern="1200" dirty="0" smtClean="0">
              <a:ea typeface="+mn-lt"/>
              <a:cs typeface="+mn-lt"/>
            </a:rPr>
            <a:t> al </a:t>
          </a:r>
          <a:r>
            <a:rPr lang="en-US" sz="3200" kern="1200" dirty="0" err="1" smtClean="0">
              <a:ea typeface="+mn-lt"/>
              <a:cs typeface="+mn-lt"/>
            </a:rPr>
            <a:t>tuo</a:t>
          </a:r>
          <a:r>
            <a:rPr lang="en-US" sz="3200" kern="1200" dirty="0" smtClean="0">
              <a:ea typeface="+mn-lt"/>
              <a:cs typeface="+mn-lt"/>
            </a:rPr>
            <a:t> bambino </a:t>
          </a:r>
          <a:r>
            <a:rPr lang="en-US" sz="3200" kern="1200" dirty="0" err="1" smtClean="0">
              <a:ea typeface="+mn-lt"/>
              <a:cs typeface="+mn-lt"/>
            </a:rPr>
            <a:t>che</a:t>
          </a:r>
          <a:r>
            <a:rPr lang="en-US" sz="3200" kern="1200" dirty="0" smtClean="0">
              <a:ea typeface="+mn-lt"/>
              <a:cs typeface="+mn-lt"/>
            </a:rPr>
            <a:t> </a:t>
          </a:r>
          <a:r>
            <a:rPr lang="en-US" sz="3200" kern="1200" dirty="0" err="1" smtClean="0">
              <a:ea typeface="+mn-lt"/>
              <a:cs typeface="+mn-lt"/>
            </a:rPr>
            <a:t>nel</a:t>
          </a:r>
          <a:r>
            <a:rPr lang="en-US" sz="3200" kern="1200" dirty="0" smtClean="0">
              <a:ea typeface="+mn-lt"/>
              <a:cs typeface="+mn-lt"/>
            </a:rPr>
            <a:t> </a:t>
          </a:r>
          <a:r>
            <a:rPr lang="en-US" sz="3200" kern="1200" dirty="0" err="1" smtClean="0">
              <a:ea typeface="+mn-lt"/>
              <a:cs typeface="+mn-lt"/>
            </a:rPr>
            <a:t>pulmino</a:t>
          </a:r>
          <a:r>
            <a:rPr lang="en-US" sz="3200" kern="1200" dirty="0" smtClean="0">
              <a:ea typeface="+mn-lt"/>
              <a:cs typeface="+mn-lt"/>
            </a:rPr>
            <a:t> </a:t>
          </a:r>
          <a:r>
            <a:rPr lang="en-US" sz="3200" kern="1200" dirty="0" err="1" smtClean="0">
              <a:ea typeface="+mn-lt"/>
              <a:cs typeface="+mn-lt"/>
            </a:rPr>
            <a:t>deve</a:t>
          </a:r>
          <a:r>
            <a:rPr lang="en-US" sz="3200" kern="1200" dirty="0" smtClean="0">
              <a:ea typeface="+mn-lt"/>
              <a:cs typeface="+mn-lt"/>
            </a:rPr>
            <a:t> </a:t>
          </a:r>
          <a:r>
            <a:rPr lang="en-US" sz="3200" kern="1200" dirty="0" err="1" smtClean="0">
              <a:ea typeface="+mn-lt"/>
              <a:cs typeface="+mn-lt"/>
            </a:rPr>
            <a:t>seguire</a:t>
          </a:r>
          <a:r>
            <a:rPr lang="en-US" sz="3200" kern="1200" dirty="0" smtClean="0">
              <a:ea typeface="+mn-lt"/>
              <a:cs typeface="+mn-lt"/>
            </a:rPr>
            <a:t> </a:t>
          </a:r>
          <a:r>
            <a:rPr lang="en-US" sz="3200" kern="1200" dirty="0">
              <a:ea typeface="+mn-lt"/>
              <a:cs typeface="+mn-lt"/>
            </a:rPr>
            <a:t>le </a:t>
          </a:r>
          <a:r>
            <a:rPr lang="en-US" sz="3200" kern="1200" dirty="0" err="1" smtClean="0">
              <a:ea typeface="+mn-lt"/>
              <a:cs typeface="+mn-lt"/>
            </a:rPr>
            <a:t>indicazioni</a:t>
          </a:r>
          <a:r>
            <a:rPr lang="en-US" sz="3200" kern="1200" dirty="0" smtClean="0">
              <a:ea typeface="+mn-lt"/>
              <a:cs typeface="+mn-lt"/>
            </a:rPr>
            <a:t> </a:t>
          </a:r>
          <a:r>
            <a:rPr lang="en-US" sz="3200" kern="1200" dirty="0" err="1" smtClean="0">
              <a:ea typeface="+mn-lt"/>
              <a:cs typeface="+mn-lt"/>
            </a:rPr>
            <a:t>dell’accompagnatore</a:t>
          </a:r>
          <a:r>
            <a:rPr lang="en-US" sz="3200" kern="1200" dirty="0" smtClean="0">
              <a:ea typeface="+mn-lt"/>
              <a:cs typeface="+mn-lt"/>
            </a:rPr>
            <a:t> o  </a:t>
          </a:r>
          <a:r>
            <a:rPr lang="en-US" sz="3200" kern="1200" dirty="0" err="1">
              <a:ea typeface="+mn-lt"/>
              <a:cs typeface="+mn-lt"/>
            </a:rPr>
            <a:t>dell’autista</a:t>
          </a:r>
          <a:r>
            <a:rPr lang="en-US" sz="3200" kern="1200" dirty="0">
              <a:ea typeface="+mn-lt"/>
              <a:cs typeface="+mn-lt"/>
            </a:rPr>
            <a:t> e </a:t>
          </a:r>
          <a:r>
            <a:rPr lang="en-US" sz="3200" kern="1200" dirty="0" err="1" smtClean="0">
              <a:ea typeface="+mn-lt"/>
              <a:cs typeface="+mn-lt"/>
            </a:rPr>
            <a:t>che</a:t>
          </a:r>
          <a:r>
            <a:rPr lang="en-US" sz="3200" kern="1200" dirty="0" smtClean="0">
              <a:ea typeface="+mn-lt"/>
              <a:cs typeface="+mn-lt"/>
            </a:rPr>
            <a:t> </a:t>
          </a:r>
          <a:r>
            <a:rPr lang="en-US" sz="3200" kern="1200" dirty="0" err="1" smtClean="0">
              <a:ea typeface="+mn-lt"/>
              <a:cs typeface="+mn-lt"/>
            </a:rPr>
            <a:t>deve</a:t>
          </a:r>
          <a:r>
            <a:rPr lang="en-US" sz="3200" kern="1200" dirty="0" smtClean="0">
              <a:ea typeface="+mn-lt"/>
              <a:cs typeface="+mn-lt"/>
            </a:rPr>
            <a:t> </a:t>
          </a:r>
          <a:r>
            <a:rPr lang="en-US" sz="3200" kern="1200" dirty="0" err="1" smtClean="0">
              <a:ea typeface="+mn-lt"/>
              <a:cs typeface="+mn-lt"/>
            </a:rPr>
            <a:t>restare</a:t>
          </a:r>
          <a:r>
            <a:rPr lang="en-US" sz="3200" kern="1200" dirty="0" smtClean="0">
              <a:ea typeface="+mn-lt"/>
              <a:cs typeface="+mn-lt"/>
            </a:rPr>
            <a:t> </a:t>
          </a:r>
          <a:r>
            <a:rPr lang="en-US" sz="3200" kern="1200" dirty="0" err="1">
              <a:ea typeface="+mn-lt"/>
              <a:cs typeface="+mn-lt"/>
            </a:rPr>
            <a:t>seduto</a:t>
          </a:r>
          <a:r>
            <a:rPr lang="en-US" sz="3200" kern="1200" dirty="0">
              <a:ea typeface="+mn-lt"/>
              <a:cs typeface="+mn-lt"/>
            </a:rPr>
            <a:t> al </a:t>
          </a:r>
          <a:r>
            <a:rPr lang="en-US" sz="3200" kern="1200" dirty="0" err="1" smtClean="0">
              <a:ea typeface="+mn-lt"/>
              <a:cs typeface="+mn-lt"/>
            </a:rPr>
            <a:t>suo</a:t>
          </a:r>
          <a:r>
            <a:rPr lang="en-US" sz="3200" kern="1200" dirty="0" smtClean="0">
              <a:ea typeface="+mn-lt"/>
              <a:cs typeface="+mn-lt"/>
            </a:rPr>
            <a:t> </a:t>
          </a:r>
          <a:r>
            <a:rPr lang="en-US" sz="3200" kern="1200" dirty="0" err="1">
              <a:ea typeface="+mn-lt"/>
              <a:cs typeface="+mn-lt"/>
            </a:rPr>
            <a:t>posto</a:t>
          </a:r>
          <a:r>
            <a:rPr lang="en-US" sz="3200" kern="1200" dirty="0">
              <a:ea typeface="+mn-lt"/>
              <a:cs typeface="+mn-lt"/>
            </a:rPr>
            <a:t>. </a:t>
          </a:r>
          <a:endParaRPr lang="en-US" sz="3200" kern="1200" dirty="0"/>
        </a:p>
      </dsp:txBody>
      <dsp:txXfrm>
        <a:off x="0" y="0"/>
        <a:ext cx="5607050" cy="2463799"/>
      </dsp:txXfrm>
    </dsp:sp>
    <dsp:sp modelId="{603685F2-4443-487F-98F4-43F04E0F35E1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45C83-7AA0-4C61-AF3B-27BC39ABA3E7}">
      <dsp:nvSpPr>
        <dsp:cNvPr id="0" name=""/>
        <dsp:cNvSpPr/>
      </dsp:nvSpPr>
      <dsp:spPr>
        <a:xfrm>
          <a:off x="0" y="2463799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ea typeface="+mn-lt"/>
              <a:cs typeface="+mn-lt"/>
            </a:rPr>
            <a:t>L’accompagnatore</a:t>
          </a:r>
          <a:r>
            <a:rPr lang="en-US" sz="3200" kern="1200" dirty="0" smtClean="0">
              <a:ea typeface="+mn-lt"/>
              <a:cs typeface="+mn-lt"/>
            </a:rPr>
            <a:t> </a:t>
          </a:r>
          <a:r>
            <a:rPr lang="en-US" sz="3200" kern="1200" dirty="0" err="1" smtClean="0">
              <a:ea typeface="+mn-lt"/>
              <a:cs typeface="+mn-lt"/>
            </a:rPr>
            <a:t>farà</a:t>
          </a:r>
          <a:r>
            <a:rPr lang="en-US" sz="3200" kern="1200" dirty="0" smtClean="0">
              <a:ea typeface="+mn-lt"/>
              <a:cs typeface="+mn-lt"/>
            </a:rPr>
            <a:t> </a:t>
          </a:r>
          <a:r>
            <a:rPr lang="en-US" sz="3200" kern="1200" dirty="0" err="1" smtClean="0">
              <a:ea typeface="+mn-lt"/>
              <a:cs typeface="+mn-lt"/>
            </a:rPr>
            <a:t>sedere</a:t>
          </a:r>
          <a:r>
            <a:rPr lang="en-US" sz="3200" kern="1200" dirty="0" smtClean="0">
              <a:ea typeface="+mn-lt"/>
              <a:cs typeface="+mn-lt"/>
            </a:rPr>
            <a:t> </a:t>
          </a:r>
          <a:r>
            <a:rPr lang="en-US" sz="3200" kern="1200" dirty="0" err="1" smtClean="0">
              <a:ea typeface="+mn-lt"/>
              <a:cs typeface="+mn-lt"/>
            </a:rPr>
            <a:t>il</a:t>
          </a:r>
          <a:r>
            <a:rPr lang="en-US" sz="3200" kern="1200" dirty="0" smtClean="0">
              <a:ea typeface="+mn-lt"/>
              <a:cs typeface="+mn-lt"/>
            </a:rPr>
            <a:t> bambino </a:t>
          </a:r>
          <a:r>
            <a:rPr lang="en-US" sz="3200" kern="1200" dirty="0" err="1" smtClean="0">
              <a:ea typeface="+mn-lt"/>
              <a:cs typeface="+mn-lt"/>
            </a:rPr>
            <a:t>nel</a:t>
          </a:r>
          <a:r>
            <a:rPr lang="en-US" sz="3200" kern="1200" dirty="0" smtClean="0">
              <a:ea typeface="+mn-lt"/>
              <a:cs typeface="+mn-lt"/>
            </a:rPr>
            <a:t> </a:t>
          </a:r>
          <a:r>
            <a:rPr lang="en-US" sz="3200" kern="1200" dirty="0">
              <a:ea typeface="+mn-lt"/>
              <a:cs typeface="+mn-lt"/>
            </a:rPr>
            <a:t>primo </a:t>
          </a:r>
          <a:r>
            <a:rPr lang="en-US" sz="3200" kern="1200" dirty="0" err="1">
              <a:ea typeface="+mn-lt"/>
              <a:cs typeface="+mn-lt"/>
            </a:rPr>
            <a:t>posto</a:t>
          </a:r>
          <a:r>
            <a:rPr lang="en-US" sz="3200" kern="1200" dirty="0">
              <a:ea typeface="+mn-lt"/>
              <a:cs typeface="+mn-lt"/>
            </a:rPr>
            <a:t> libero, </a:t>
          </a:r>
          <a:r>
            <a:rPr lang="en-US" sz="3200" kern="1200" dirty="0" err="1">
              <a:ea typeface="+mn-lt"/>
              <a:cs typeface="+mn-lt"/>
            </a:rPr>
            <a:t>partendo</a:t>
          </a:r>
          <a:r>
            <a:rPr lang="en-US" sz="3200" kern="1200" dirty="0">
              <a:ea typeface="+mn-lt"/>
              <a:cs typeface="+mn-lt"/>
            </a:rPr>
            <a:t> dal </a:t>
          </a:r>
          <a:r>
            <a:rPr lang="en-US" sz="3200" kern="1200" dirty="0" err="1">
              <a:ea typeface="+mn-lt"/>
              <a:cs typeface="+mn-lt"/>
            </a:rPr>
            <a:t>fondo</a:t>
          </a:r>
          <a:r>
            <a:rPr lang="en-US" sz="3200" kern="1200" dirty="0">
              <a:ea typeface="+mn-lt"/>
              <a:cs typeface="+mn-lt"/>
            </a:rPr>
            <a:t> </a:t>
          </a:r>
          <a:r>
            <a:rPr lang="en-US" sz="3200" kern="1200" dirty="0" err="1">
              <a:ea typeface="+mn-lt"/>
              <a:cs typeface="+mn-lt"/>
            </a:rPr>
            <a:t>dell’autobus</a:t>
          </a:r>
          <a:r>
            <a:rPr lang="en-US" sz="3200" kern="1200" dirty="0">
              <a:ea typeface="+mn-lt"/>
              <a:cs typeface="+mn-lt"/>
            </a:rPr>
            <a:t>.</a:t>
          </a:r>
          <a:endParaRPr lang="en-US" sz="3200" kern="1200" dirty="0"/>
        </a:p>
      </dsp:txBody>
      <dsp:txXfrm>
        <a:off x="0" y="2463799"/>
        <a:ext cx="5607050" cy="2463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75801-DD8D-4A0B-9CDE-4A7E898B034B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A673F-BC6B-4A81-A2BB-874B55554648}">
      <dsp:nvSpPr>
        <dsp:cNvPr id="0" name=""/>
        <dsp:cNvSpPr/>
      </dsp:nvSpPr>
      <dsp:spPr>
        <a:xfrm>
          <a:off x="0" y="0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ea typeface="+mn-lt"/>
              <a:cs typeface="+mn-lt"/>
            </a:rPr>
            <a:t>Cercate</a:t>
          </a:r>
          <a:r>
            <a:rPr lang="en-US" sz="4000" kern="1200" dirty="0" smtClean="0">
              <a:ea typeface="+mn-lt"/>
              <a:cs typeface="+mn-lt"/>
            </a:rPr>
            <a:t> </a:t>
          </a:r>
          <a:r>
            <a:rPr lang="en-US" sz="4000" kern="1200" dirty="0">
              <a:ea typeface="+mn-lt"/>
              <a:cs typeface="+mn-lt"/>
            </a:rPr>
            <a:t>di </a:t>
          </a:r>
          <a:r>
            <a:rPr lang="en-US" sz="4000" kern="1200" dirty="0" err="1">
              <a:ea typeface="+mn-lt"/>
              <a:cs typeface="+mn-lt"/>
            </a:rPr>
            <a:t>arrivare</a:t>
          </a:r>
          <a:r>
            <a:rPr lang="en-US" sz="4000" kern="1200" dirty="0">
              <a:ea typeface="+mn-lt"/>
              <a:cs typeface="+mn-lt"/>
            </a:rPr>
            <a:t> a </a:t>
          </a:r>
          <a:r>
            <a:rPr lang="en-US" sz="4000" kern="1200" dirty="0" err="1" smtClean="0">
              <a:ea typeface="+mn-lt"/>
              <a:cs typeface="+mn-lt"/>
            </a:rPr>
            <a:t>scuola</a:t>
          </a:r>
          <a:r>
            <a:rPr lang="en-US" sz="4000" kern="1200" dirty="0" smtClean="0">
              <a:ea typeface="+mn-lt"/>
              <a:cs typeface="+mn-lt"/>
            </a:rPr>
            <a:t> </a:t>
          </a:r>
          <a:r>
            <a:rPr lang="en-US" sz="4000" kern="1200" dirty="0" err="1" smtClean="0">
              <a:ea typeface="+mn-lt"/>
              <a:cs typeface="+mn-lt"/>
            </a:rPr>
            <a:t>rispettando</a:t>
          </a:r>
          <a:r>
            <a:rPr lang="en-US" sz="4000" kern="1200" dirty="0" smtClean="0">
              <a:ea typeface="+mn-lt"/>
              <a:cs typeface="+mn-lt"/>
            </a:rPr>
            <a:t> </a:t>
          </a:r>
          <a:r>
            <a:rPr lang="en-US" sz="4000" kern="1200" dirty="0" err="1" smtClean="0">
              <a:ea typeface="+mn-lt"/>
              <a:cs typeface="+mn-lt"/>
            </a:rPr>
            <a:t>gli</a:t>
          </a:r>
          <a:r>
            <a:rPr lang="en-US" sz="4000" kern="1200" dirty="0" smtClean="0">
              <a:ea typeface="+mn-lt"/>
              <a:cs typeface="+mn-lt"/>
            </a:rPr>
            <a:t> </a:t>
          </a:r>
          <a:r>
            <a:rPr lang="en-US" sz="4000" kern="1200" dirty="0" err="1" smtClean="0">
              <a:ea typeface="+mn-lt"/>
              <a:cs typeface="+mn-lt"/>
            </a:rPr>
            <a:t>orari</a:t>
          </a:r>
          <a:r>
            <a:rPr lang="en-US" sz="4000" kern="1200" dirty="0" smtClean="0">
              <a:ea typeface="+mn-lt"/>
              <a:cs typeface="+mn-lt"/>
            </a:rPr>
            <a:t> di </a:t>
          </a:r>
          <a:r>
            <a:rPr lang="en-US" sz="4000" kern="1200" dirty="0" err="1" smtClean="0">
              <a:ea typeface="+mn-lt"/>
              <a:cs typeface="+mn-lt"/>
            </a:rPr>
            <a:t>ingresso</a:t>
          </a:r>
          <a:r>
            <a:rPr lang="en-US" sz="4000" kern="1200" dirty="0" smtClean="0">
              <a:ea typeface="+mn-lt"/>
              <a:cs typeface="+mn-lt"/>
            </a:rPr>
            <a:t>. </a:t>
          </a:r>
          <a:endParaRPr lang="en-US" sz="4000" kern="1200" dirty="0">
            <a:solidFill>
              <a:srgbClr val="FF0000"/>
            </a:solidFill>
          </a:endParaRPr>
        </a:p>
      </dsp:txBody>
      <dsp:txXfrm>
        <a:off x="0" y="0"/>
        <a:ext cx="5607050" cy="2463799"/>
      </dsp:txXfrm>
    </dsp:sp>
    <dsp:sp modelId="{603685F2-4443-487F-98F4-43F04E0F35E1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45C83-7AA0-4C61-AF3B-27BC39ABA3E7}">
      <dsp:nvSpPr>
        <dsp:cNvPr id="0" name=""/>
        <dsp:cNvSpPr/>
      </dsp:nvSpPr>
      <dsp:spPr>
        <a:xfrm>
          <a:off x="0" y="2463799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ea typeface="+mn-lt"/>
              <a:cs typeface="+mn-lt"/>
            </a:rPr>
            <a:t>Evitate</a:t>
          </a:r>
          <a:r>
            <a:rPr lang="en-US" sz="4000" kern="1200" dirty="0" smtClean="0">
              <a:ea typeface="+mn-lt"/>
              <a:cs typeface="+mn-lt"/>
            </a:rPr>
            <a:t> </a:t>
          </a:r>
          <a:r>
            <a:rPr lang="en-US" sz="4000" kern="1200" dirty="0" err="1">
              <a:ea typeface="+mn-lt"/>
              <a:cs typeface="+mn-lt"/>
            </a:rPr>
            <a:t>assembramenti</a:t>
          </a:r>
          <a:r>
            <a:rPr lang="en-US" sz="4000" kern="1200" dirty="0">
              <a:ea typeface="+mn-lt"/>
              <a:cs typeface="+mn-lt"/>
            </a:rPr>
            <a:t> in </a:t>
          </a:r>
          <a:r>
            <a:rPr lang="en-US" sz="4000" kern="1200" dirty="0" err="1">
              <a:ea typeface="+mn-lt"/>
              <a:cs typeface="+mn-lt"/>
            </a:rPr>
            <a:t>prossimità</a:t>
          </a:r>
          <a:r>
            <a:rPr lang="en-US" sz="4000" kern="1200" dirty="0">
              <a:ea typeface="+mn-lt"/>
              <a:cs typeface="+mn-lt"/>
            </a:rPr>
            <a:t> </a:t>
          </a:r>
          <a:r>
            <a:rPr lang="en-US" sz="4000" kern="1200" dirty="0" err="1">
              <a:ea typeface="+mn-lt"/>
              <a:cs typeface="+mn-lt"/>
            </a:rPr>
            <a:t>degli</a:t>
          </a:r>
          <a:r>
            <a:rPr lang="en-US" sz="4000" kern="1200" dirty="0">
              <a:ea typeface="+mn-lt"/>
              <a:cs typeface="+mn-lt"/>
            </a:rPr>
            <a:t> </a:t>
          </a:r>
          <a:r>
            <a:rPr lang="en-US" sz="4000" kern="1200" dirty="0" err="1">
              <a:ea typeface="+mn-lt"/>
              <a:cs typeface="+mn-lt"/>
            </a:rPr>
            <a:t>ingressi</a:t>
          </a:r>
          <a:r>
            <a:rPr lang="en-US" sz="4000" kern="1200" dirty="0">
              <a:ea typeface="+mn-lt"/>
              <a:cs typeface="+mn-lt"/>
            </a:rPr>
            <a:t>, </a:t>
          </a:r>
          <a:r>
            <a:rPr lang="en-US" sz="4000" kern="1200" dirty="0" err="1">
              <a:ea typeface="+mn-lt"/>
              <a:cs typeface="+mn-lt"/>
            </a:rPr>
            <a:t>nel</a:t>
          </a:r>
          <a:r>
            <a:rPr lang="en-US" sz="4000" kern="1200" dirty="0">
              <a:ea typeface="+mn-lt"/>
              <a:cs typeface="+mn-lt"/>
            </a:rPr>
            <a:t> </a:t>
          </a:r>
          <a:r>
            <a:rPr lang="en-US" sz="4000" kern="1200" dirty="0" err="1">
              <a:ea typeface="+mn-lt"/>
              <a:cs typeface="+mn-lt"/>
            </a:rPr>
            <a:t>giardino</a:t>
          </a:r>
          <a:r>
            <a:rPr lang="en-US" sz="4000" kern="1200" dirty="0">
              <a:ea typeface="+mn-lt"/>
              <a:cs typeface="+mn-lt"/>
            </a:rPr>
            <a:t> o </a:t>
          </a:r>
          <a:r>
            <a:rPr lang="en-US" sz="4000" kern="1200" dirty="0" err="1" smtClean="0">
              <a:solidFill>
                <a:schemeClr val="tx1"/>
              </a:solidFill>
              <a:ea typeface="+mn-lt"/>
              <a:cs typeface="+mn-lt"/>
            </a:rPr>
            <a:t>negli</a:t>
          </a:r>
          <a:r>
            <a:rPr lang="en-US" sz="4000" kern="1200" dirty="0" smtClean="0">
              <a:solidFill>
                <a:schemeClr val="tx1"/>
              </a:solidFill>
              <a:ea typeface="+mn-lt"/>
              <a:cs typeface="+mn-lt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ea typeface="+mn-lt"/>
              <a:cs typeface="+mn-lt"/>
            </a:rPr>
            <a:t>spazi</a:t>
          </a:r>
          <a:r>
            <a:rPr lang="en-US" sz="4000" kern="1200" dirty="0" smtClean="0">
              <a:solidFill>
                <a:schemeClr val="tx1"/>
              </a:solidFill>
              <a:ea typeface="+mn-lt"/>
              <a:cs typeface="+mn-lt"/>
            </a:rPr>
            <a:t> </a:t>
          </a:r>
          <a:r>
            <a:rPr lang="en-US" sz="4000" kern="1200" dirty="0" err="1">
              <a:ea typeface="+mn-lt"/>
              <a:cs typeface="+mn-lt"/>
            </a:rPr>
            <a:t>della</a:t>
          </a:r>
          <a:r>
            <a:rPr lang="en-US" sz="4000" kern="1200" dirty="0">
              <a:ea typeface="+mn-lt"/>
              <a:cs typeface="+mn-lt"/>
            </a:rPr>
            <a:t> </a:t>
          </a:r>
          <a:r>
            <a:rPr lang="en-US" sz="4000" kern="1200" dirty="0" err="1">
              <a:ea typeface="+mn-lt"/>
              <a:cs typeface="+mn-lt"/>
            </a:rPr>
            <a:t>scuola</a:t>
          </a:r>
          <a:r>
            <a:rPr lang="en-US" sz="4000" kern="1200" dirty="0">
              <a:ea typeface="+mn-lt"/>
              <a:cs typeface="+mn-lt"/>
            </a:rPr>
            <a:t>. </a:t>
          </a:r>
          <a:endParaRPr lang="en-US" sz="4000" kern="1200" dirty="0"/>
        </a:p>
      </dsp:txBody>
      <dsp:txXfrm>
        <a:off x="0" y="2463799"/>
        <a:ext cx="5607050" cy="2463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75801-DD8D-4A0B-9CDE-4A7E898B034B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A673F-BC6B-4A81-A2BB-874B55554648}">
      <dsp:nvSpPr>
        <dsp:cNvPr id="0" name=""/>
        <dsp:cNvSpPr/>
      </dsp:nvSpPr>
      <dsp:spPr>
        <a:xfrm>
          <a:off x="0" y="0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SEZ. H  B  F  G: Accompagna il tuo bambino fino alla porta della sezione che dà sul giardino, accedendo dal nuovo vialetto in Via Noventa, seguendo la segnaletica, mantenendo il distanziamento di almeno 1 metro ed evitando di creare assembramenti. L’insegnante misurerà la temperatura di un bambino alla volta e, una volta accertata la mancanza di febbre, lo accoglierà nello spazio destinato. </a:t>
          </a:r>
          <a:endParaRPr lang="en-US" sz="2000" kern="1200" dirty="0"/>
        </a:p>
      </dsp:txBody>
      <dsp:txXfrm>
        <a:off x="0" y="0"/>
        <a:ext cx="5607050" cy="2463799"/>
      </dsp:txXfrm>
    </dsp:sp>
    <dsp:sp modelId="{FD009352-FABD-4702-A0ED-00427AD5995A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32F7D-0E91-47D4-8E71-C371646FFFF9}">
      <dsp:nvSpPr>
        <dsp:cNvPr id="0" name=""/>
        <dsp:cNvSpPr/>
      </dsp:nvSpPr>
      <dsp:spPr>
        <a:xfrm>
          <a:off x="0" y="2463799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SEZ. A  C  D  E:  </a:t>
          </a:r>
          <a:r>
            <a:rPr lang="en-US" sz="2000" kern="1200" dirty="0" err="1" smtClean="0"/>
            <a:t>Accompagna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tuo</a:t>
          </a:r>
          <a:r>
            <a:rPr lang="en-US" sz="2000" kern="1200" dirty="0" smtClean="0"/>
            <a:t> bambino </a:t>
          </a:r>
          <a:r>
            <a:rPr lang="en-US" sz="2000" kern="1200" dirty="0" err="1" smtClean="0"/>
            <a:t>agli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ingressi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assegnati</a:t>
          </a:r>
          <a:r>
            <a:rPr lang="en-US" sz="2000" kern="1200" dirty="0" smtClean="0"/>
            <a:t> </a:t>
          </a:r>
          <a:r>
            <a:rPr lang="it-IT" sz="2000" kern="1200" dirty="0" smtClean="0"/>
            <a:t>seguendo la segnaletica, mantenendo il distanziamento di almeno 1 metro ed evitando di creare assembramenti. L’insegnante misurerà la temperatura di un bambino alla volta e, una volta accertata la mancanza di febbre, lo accoglierà nello spazio destinato. </a:t>
          </a:r>
          <a:endParaRPr lang="en-US" sz="2000" kern="1200" dirty="0"/>
        </a:p>
      </dsp:txBody>
      <dsp:txXfrm>
        <a:off x="0" y="2463799"/>
        <a:ext cx="5607050" cy="24637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75801-DD8D-4A0B-9CDE-4A7E898B034B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A673F-BC6B-4A81-A2BB-874B55554648}">
      <dsp:nvSpPr>
        <dsp:cNvPr id="0" name=""/>
        <dsp:cNvSpPr/>
      </dsp:nvSpPr>
      <dsp:spPr>
        <a:xfrm>
          <a:off x="0" y="0"/>
          <a:ext cx="5607050" cy="4927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solidFill>
                <a:schemeClr val="tx1"/>
              </a:solidFill>
            </a:rPr>
            <a:t>In </a:t>
          </a:r>
          <a:r>
            <a:rPr lang="en-US" sz="3900" kern="1200" dirty="0" err="1">
              <a:solidFill>
                <a:schemeClr val="tx1"/>
              </a:solidFill>
            </a:rPr>
            <a:t>caso</a:t>
          </a:r>
          <a:r>
            <a:rPr lang="en-US" sz="3900" kern="1200" dirty="0">
              <a:solidFill>
                <a:schemeClr val="tx1"/>
              </a:solidFill>
            </a:rPr>
            <a:t> di </a:t>
          </a:r>
          <a:r>
            <a:rPr lang="en-US" sz="3900" kern="1200" dirty="0" err="1" smtClean="0">
              <a:solidFill>
                <a:schemeClr val="tx1"/>
              </a:solidFill>
            </a:rPr>
            <a:t>ritardo</a:t>
          </a:r>
          <a:r>
            <a:rPr lang="en-US" sz="3900" kern="1200" dirty="0" smtClean="0">
              <a:solidFill>
                <a:schemeClr val="tx1"/>
              </a:solidFill>
            </a:rPr>
            <a:t> o di </a:t>
          </a:r>
          <a:r>
            <a:rPr lang="en-US" sz="3900" kern="1200" dirty="0" err="1" smtClean="0">
              <a:solidFill>
                <a:schemeClr val="tx1"/>
              </a:solidFill>
            </a:rPr>
            <a:t>assenza</a:t>
          </a:r>
          <a:r>
            <a:rPr lang="en-US" sz="3900" kern="1200" dirty="0" smtClean="0">
              <a:solidFill>
                <a:schemeClr val="tx1"/>
              </a:solidFill>
            </a:rPr>
            <a:t>, </a:t>
          </a:r>
          <a:r>
            <a:rPr lang="en-US" sz="3900" kern="1200" dirty="0" err="1" smtClean="0">
              <a:solidFill>
                <a:schemeClr val="tx1"/>
              </a:solidFill>
            </a:rPr>
            <a:t>contattare</a:t>
          </a:r>
          <a:r>
            <a:rPr lang="en-US" sz="3900" kern="1200" dirty="0" smtClean="0">
              <a:solidFill>
                <a:schemeClr val="tx1"/>
              </a:solidFill>
            </a:rPr>
            <a:t> </a:t>
          </a:r>
          <a:r>
            <a:rPr lang="en-US" sz="3900" kern="1200" dirty="0" err="1" smtClean="0">
              <a:solidFill>
                <a:schemeClr val="tx1"/>
              </a:solidFill>
            </a:rPr>
            <a:t>tempestivamente</a:t>
          </a:r>
          <a:r>
            <a:rPr lang="en-US" sz="3900" kern="1200" dirty="0" smtClean="0">
              <a:solidFill>
                <a:schemeClr val="tx1"/>
              </a:solidFill>
            </a:rPr>
            <a:t> la </a:t>
          </a:r>
          <a:r>
            <a:rPr lang="en-US" sz="3900" kern="1200" dirty="0" err="1" smtClean="0">
              <a:solidFill>
                <a:schemeClr val="tx1"/>
              </a:solidFill>
            </a:rPr>
            <a:t>scuola</a:t>
          </a:r>
          <a:r>
            <a:rPr lang="en-US" sz="3900" kern="1200" dirty="0" smtClean="0">
              <a:solidFill>
                <a:schemeClr val="tx1"/>
              </a:solidFill>
            </a:rPr>
            <a:t>, </a:t>
          </a:r>
          <a:r>
            <a:rPr lang="en-US" sz="3900" kern="1200" dirty="0" err="1" smtClean="0">
              <a:solidFill>
                <a:schemeClr val="tx1"/>
              </a:solidFill>
            </a:rPr>
            <a:t>che</a:t>
          </a:r>
          <a:r>
            <a:rPr lang="en-US" sz="3900" kern="1200" dirty="0" smtClean="0">
              <a:solidFill>
                <a:schemeClr val="tx1"/>
              </a:solidFill>
            </a:rPr>
            <a:t> </a:t>
          </a:r>
          <a:r>
            <a:rPr lang="en-US" sz="3900" kern="1200" dirty="0" err="1" smtClean="0">
              <a:solidFill>
                <a:schemeClr val="tx1"/>
              </a:solidFill>
            </a:rPr>
            <a:t>provvederà</a:t>
          </a:r>
          <a:r>
            <a:rPr lang="en-US" sz="3900" kern="1200" dirty="0" smtClean="0">
              <a:solidFill>
                <a:schemeClr val="tx1"/>
              </a:solidFill>
            </a:rPr>
            <a:t> a dare </a:t>
          </a:r>
          <a:r>
            <a:rPr lang="en-US" sz="3900" kern="1200" dirty="0" err="1" smtClean="0">
              <a:solidFill>
                <a:schemeClr val="tx1"/>
              </a:solidFill>
            </a:rPr>
            <a:t>indicazioni</a:t>
          </a:r>
          <a:r>
            <a:rPr lang="en-US" sz="3900" kern="1200" dirty="0" smtClean="0">
              <a:solidFill>
                <a:schemeClr val="tx1"/>
              </a:solidFill>
            </a:rPr>
            <a:t> in </a:t>
          </a:r>
          <a:r>
            <a:rPr lang="en-US" sz="3900" kern="1200" dirty="0" err="1" smtClean="0">
              <a:solidFill>
                <a:schemeClr val="tx1"/>
              </a:solidFill>
            </a:rPr>
            <a:t>merito</a:t>
          </a:r>
          <a:r>
            <a:rPr lang="en-US" sz="3900" kern="1200" dirty="0" smtClean="0">
              <a:solidFill>
                <a:schemeClr val="tx1"/>
              </a:solidFill>
            </a:rPr>
            <a:t>.</a:t>
          </a: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>
              <a:solidFill>
                <a:schemeClr val="tx1"/>
              </a:solidFill>
            </a:rPr>
            <a:t>Ricordiamo</a:t>
          </a:r>
          <a:r>
            <a:rPr lang="en-US" sz="3900" kern="1200" dirty="0" smtClean="0">
              <a:solidFill>
                <a:schemeClr val="tx1"/>
              </a:solidFill>
            </a:rPr>
            <a:t> </a:t>
          </a:r>
          <a:r>
            <a:rPr lang="en-US" sz="3900" kern="1200" dirty="0" err="1" smtClean="0">
              <a:solidFill>
                <a:schemeClr val="tx1"/>
              </a:solidFill>
            </a:rPr>
            <a:t>che</a:t>
          </a:r>
          <a:r>
            <a:rPr lang="en-US" sz="3900" kern="1200" dirty="0" smtClean="0">
              <a:solidFill>
                <a:schemeClr val="tx1"/>
              </a:solidFill>
            </a:rPr>
            <a:t> </a:t>
          </a:r>
          <a:r>
            <a:rPr lang="en-US" sz="3900" kern="1200" dirty="0" err="1" smtClean="0">
              <a:solidFill>
                <a:schemeClr val="tx1"/>
              </a:solidFill>
            </a:rPr>
            <a:t>il</a:t>
          </a:r>
          <a:r>
            <a:rPr lang="en-US" sz="3900" kern="1200" dirty="0" smtClean="0">
              <a:solidFill>
                <a:schemeClr val="tx1"/>
              </a:solidFill>
            </a:rPr>
            <a:t> </a:t>
          </a:r>
          <a:r>
            <a:rPr lang="en-US" sz="3900" kern="1200" dirty="0" err="1" smtClean="0">
              <a:solidFill>
                <a:schemeClr val="tx1"/>
              </a:solidFill>
            </a:rPr>
            <a:t>ritardo</a:t>
          </a:r>
          <a:r>
            <a:rPr lang="en-US" sz="3900" kern="1200" dirty="0" smtClean="0">
              <a:solidFill>
                <a:schemeClr val="tx1"/>
              </a:solidFill>
            </a:rPr>
            <a:t> </a:t>
          </a:r>
          <a:r>
            <a:rPr lang="en-US" sz="3900" kern="1200" dirty="0" err="1" smtClean="0">
              <a:solidFill>
                <a:schemeClr val="tx1"/>
              </a:solidFill>
            </a:rPr>
            <a:t>deve</a:t>
          </a:r>
          <a:r>
            <a:rPr lang="en-US" sz="3900" kern="1200" dirty="0" smtClean="0">
              <a:solidFill>
                <a:schemeClr val="tx1"/>
              </a:solidFill>
            </a:rPr>
            <a:t> </a:t>
          </a:r>
          <a:r>
            <a:rPr lang="en-US" sz="3900" kern="1200" dirty="0" err="1" smtClean="0">
              <a:solidFill>
                <a:schemeClr val="tx1"/>
              </a:solidFill>
            </a:rPr>
            <a:t>rappresentare</a:t>
          </a:r>
          <a:r>
            <a:rPr lang="en-US" sz="3900" kern="1200" dirty="0" smtClean="0">
              <a:solidFill>
                <a:schemeClr val="tx1"/>
              </a:solidFill>
            </a:rPr>
            <a:t> un </a:t>
          </a:r>
          <a:r>
            <a:rPr lang="en-US" sz="3900" kern="1200" dirty="0" err="1" smtClean="0">
              <a:solidFill>
                <a:schemeClr val="tx1"/>
              </a:solidFill>
            </a:rPr>
            <a:t>caso</a:t>
          </a:r>
          <a:r>
            <a:rPr lang="en-US" sz="3900" kern="1200" dirty="0" smtClean="0">
              <a:solidFill>
                <a:schemeClr val="tx1"/>
              </a:solidFill>
            </a:rPr>
            <a:t> </a:t>
          </a:r>
          <a:r>
            <a:rPr lang="en-US" sz="3900" kern="1200" dirty="0" err="1" smtClean="0">
              <a:solidFill>
                <a:schemeClr val="tx1"/>
              </a:solidFill>
            </a:rPr>
            <a:t>eccezionale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0" y="0"/>
        <a:ext cx="5607050" cy="4927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0D492-4C39-430B-BB5A-FA358952E6E8}" type="datetimeFigureOut">
              <a:rPr lang="it"/>
              <a:t>11/09/2020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15F9E-2CB5-468C-BF57-A43387819E0C}" type="slidenum">
              <a:rPr lang="it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5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15F9E-2CB5-468C-BF57-A43387819E0C}" type="slidenum">
              <a:rPr lang="it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9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DISPOSIZIONI ANTI COVID-19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ELABORATE SULLA BASE DEL REGOLAMENTO DI PREVENZIONE E CONTENIMENTO DELLA DIFFUSIONE DEL SARS-COV-2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AC098-3B68-42B5-A345-56996AC9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INGRESSO A SCUOLA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B140C36-1DFA-4FB5-BCFD-92A05973A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565887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5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AC098-3B68-42B5-A345-56996AC9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Ritardo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assenza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B140C36-1DFA-4FB5-BCFD-92A05973A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535480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3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DA0773-7D96-46B8-871E-CEA6E7B3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Autodichiarazione per le assenze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F1FA46C-AB41-498A-A270-054106197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700" y="1172972"/>
            <a:ext cx="4935220" cy="4834128"/>
          </a:xfrm>
        </p:spPr>
        <p:txBody>
          <a:bodyPr/>
          <a:lstStyle/>
          <a:p>
            <a:pPr algn="just"/>
            <a:r>
              <a:rPr lang="it-IT" dirty="0" smtClean="0"/>
              <a:t>Gli </a:t>
            </a:r>
            <a:r>
              <a:rPr lang="it-IT" dirty="0"/>
              <a:t>alunni assenti nei giorni </a:t>
            </a:r>
            <a:r>
              <a:rPr lang="it-IT" dirty="0" smtClean="0"/>
              <a:t>precedenti dovranno presentare a scuola l’autodichiarazione </a:t>
            </a:r>
            <a:r>
              <a:rPr lang="it-IT" dirty="0"/>
              <a:t>della famiglia e/o certificato medico </a:t>
            </a:r>
            <a:r>
              <a:rPr lang="it-IT" dirty="0" smtClean="0"/>
              <a:t>del pediatra. Il genitore che non l’avesse con sé dovrà rassicurare verbalmente in merito alla mancanza di rilevanza sanitaria e provvedere a consegnare il documento al più presto.</a:t>
            </a:r>
            <a:endParaRPr lang="it-IT" dirty="0"/>
          </a:p>
          <a:p>
            <a:pPr algn="just"/>
            <a:r>
              <a:rPr lang="it-IT" dirty="0" smtClean="0"/>
              <a:t>Qualora l’alunno in questione venisse a scuola in pulmino, verrà </a:t>
            </a:r>
            <a:r>
              <a:rPr lang="it-IT" dirty="0"/>
              <a:t>immediatamente contattata la </a:t>
            </a:r>
            <a:r>
              <a:rPr lang="it-IT" dirty="0" smtClean="0"/>
              <a:t>famiglia, al fine di verificare la mancanza di rilevanza sanitaria e sollecitare l’autodichiarazione.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01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028036-B21B-45B4-B01B-57C6CD6C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ANDARE AI SERVIZI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F9384E-4C25-4C01-B9FE-642AFBA8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3">
            <a:extLst>
              <a:ext uri="{FF2B5EF4-FFF2-40B4-BE49-F238E27FC236}">
                <a16:creationId xmlns:a16="http://schemas.microsoft.com/office/drawing/2014/main" xmlns="" id="{DBBE679A-675D-4127-BA52-CB14FC5738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535517"/>
              </p:ext>
            </p:extLst>
          </p:nvPr>
        </p:nvGraphicFramePr>
        <p:xfrm>
          <a:off x="6761480" y="1236473"/>
          <a:ext cx="4833068" cy="353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3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700CCF-020C-4923-999F-7CBE2575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IGIENIZZAzione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/>
              <a:t>MANI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5620BF-C50B-48B0-9C40-F08F0B9ED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ea typeface="+mn-lt"/>
                <a:cs typeface="+mn-lt"/>
              </a:rPr>
              <a:t>Durante la </a:t>
            </a:r>
            <a:r>
              <a:rPr lang="en-US" sz="2400" dirty="0" err="1">
                <a:ea typeface="+mn-lt"/>
                <a:cs typeface="+mn-lt"/>
              </a:rPr>
              <a:t>giornata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i</a:t>
            </a:r>
            <a:r>
              <a:rPr lang="en-US" sz="2400" dirty="0" smtClean="0">
                <a:ea typeface="+mn-lt"/>
                <a:cs typeface="+mn-lt"/>
              </a:rPr>
              <a:t> bambini </a:t>
            </a:r>
            <a:r>
              <a:rPr lang="en-US" sz="2400" dirty="0" err="1" smtClean="0">
                <a:ea typeface="+mn-lt"/>
                <a:cs typeface="+mn-lt"/>
              </a:rPr>
              <a:t>laveranno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ed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igienizzeranno</a:t>
            </a:r>
            <a:r>
              <a:rPr lang="en-US" sz="2400" dirty="0" smtClean="0">
                <a:ea typeface="+mn-lt"/>
                <a:cs typeface="+mn-lt"/>
              </a:rPr>
              <a:t> le </a:t>
            </a:r>
            <a:r>
              <a:rPr lang="en-US" sz="2400" dirty="0" err="1" smtClean="0">
                <a:ea typeface="+mn-lt"/>
                <a:cs typeface="+mn-lt"/>
              </a:rPr>
              <a:t>mani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più</a:t>
            </a:r>
            <a:r>
              <a:rPr lang="en-US" sz="2400" dirty="0" smtClean="0">
                <a:ea typeface="+mn-lt"/>
                <a:cs typeface="+mn-lt"/>
              </a:rPr>
              <a:t> volte.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A65909-541F-42AD-9340-B37EE024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DD248-A9E7-4A4B-9009-013D5988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il</a:t>
            </a:r>
            <a:r>
              <a:rPr lang="en-US" dirty="0" smtClean="0"/>
              <a:t> bambino </a:t>
            </a:r>
            <a:r>
              <a:rPr lang="en-US" dirty="0" err="1" smtClean="0"/>
              <a:t>sta</a:t>
            </a:r>
            <a:r>
              <a:rPr lang="en-US" dirty="0" smtClean="0"/>
              <a:t> male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 smtClean="0"/>
              <a:t>scuolA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87C30B-1061-486C-B18A-DE1D69F92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err="1" smtClean="0">
                <a:ea typeface="+mn-lt"/>
                <a:cs typeface="+mn-lt"/>
              </a:rPr>
              <a:t>Qualora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il</a:t>
            </a:r>
            <a:r>
              <a:rPr lang="en-US" sz="2400" dirty="0" smtClean="0">
                <a:ea typeface="+mn-lt"/>
                <a:cs typeface="+mn-lt"/>
              </a:rPr>
              <a:t> bambino </a:t>
            </a:r>
            <a:r>
              <a:rPr lang="en-US" sz="2400" dirty="0" err="1" smtClean="0">
                <a:ea typeface="+mn-lt"/>
                <a:cs typeface="+mn-lt"/>
              </a:rPr>
              <a:t>evidenziasse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segni</a:t>
            </a:r>
            <a:r>
              <a:rPr lang="en-US" sz="2400" dirty="0" smtClean="0">
                <a:ea typeface="+mn-lt"/>
                <a:cs typeface="+mn-lt"/>
              </a:rPr>
              <a:t> di </a:t>
            </a:r>
            <a:r>
              <a:rPr lang="en-US" sz="2400" dirty="0" err="1" smtClean="0">
                <a:ea typeface="+mn-lt"/>
                <a:cs typeface="+mn-lt"/>
              </a:rPr>
              <a:t>malessere</a:t>
            </a:r>
            <a:r>
              <a:rPr lang="en-US" sz="2400" dirty="0" smtClean="0">
                <a:ea typeface="+mn-lt"/>
                <a:cs typeface="+mn-lt"/>
              </a:rPr>
              <a:t> a </a:t>
            </a:r>
            <a:r>
              <a:rPr lang="en-US" sz="2400" dirty="0" err="1" smtClean="0">
                <a:ea typeface="+mn-lt"/>
                <a:cs typeface="+mn-lt"/>
              </a:rPr>
              <a:t>scuola</a:t>
            </a:r>
            <a:r>
              <a:rPr lang="en-US" sz="2400" dirty="0" smtClean="0">
                <a:ea typeface="+mn-lt"/>
                <a:cs typeface="+mn-lt"/>
              </a:rPr>
              <a:t>, </a:t>
            </a:r>
            <a:r>
              <a:rPr lang="en-US" sz="2400" dirty="0" err="1" smtClean="0">
                <a:ea typeface="+mn-lt"/>
                <a:cs typeface="+mn-lt"/>
              </a:rPr>
              <a:t>verrà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accompagnato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in </a:t>
            </a:r>
            <a:r>
              <a:rPr lang="en-US" sz="2400" dirty="0" err="1">
                <a:ea typeface="+mn-lt"/>
                <a:cs typeface="+mn-lt"/>
              </a:rPr>
              <a:t>un’aula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apposita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smtClean="0">
                <a:ea typeface="+mn-lt"/>
                <a:cs typeface="+mn-lt"/>
              </a:rPr>
              <a:t>dove </a:t>
            </a:r>
            <a:r>
              <a:rPr lang="en-US" sz="2400" dirty="0" err="1" smtClean="0">
                <a:ea typeface="+mn-lt"/>
                <a:cs typeface="+mn-lt"/>
              </a:rPr>
              <a:t>sarà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assistito</a:t>
            </a:r>
            <a:r>
              <a:rPr lang="en-US" sz="2400" dirty="0" smtClean="0">
                <a:ea typeface="+mn-lt"/>
                <a:cs typeface="+mn-lt"/>
              </a:rPr>
              <a:t> da un </a:t>
            </a:r>
            <a:r>
              <a:rPr lang="en-US" sz="2400" dirty="0" err="1" smtClean="0">
                <a:ea typeface="+mn-lt"/>
                <a:cs typeface="+mn-lt"/>
              </a:rPr>
              <a:t>insegnante</a:t>
            </a:r>
            <a:r>
              <a:rPr lang="en-US" sz="2400" dirty="0" smtClean="0">
                <a:ea typeface="+mn-lt"/>
                <a:cs typeface="+mn-lt"/>
              </a:rPr>
              <a:t> o un </a:t>
            </a:r>
            <a:r>
              <a:rPr lang="en-US" sz="2400" dirty="0" err="1" smtClean="0">
                <a:ea typeface="+mn-lt"/>
                <a:cs typeface="+mn-lt"/>
              </a:rPr>
              <a:t>operatore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scolastico</a:t>
            </a:r>
            <a:r>
              <a:rPr lang="en-US" sz="2400" dirty="0" smtClean="0">
                <a:ea typeface="+mn-lt"/>
                <a:cs typeface="+mn-lt"/>
              </a:rPr>
              <a:t>, </a:t>
            </a:r>
            <a:r>
              <a:rPr lang="en-US" sz="2400" dirty="0" err="1" smtClean="0">
                <a:ea typeface="+mn-lt"/>
                <a:cs typeface="+mn-lt"/>
              </a:rPr>
              <a:t>Verranno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informati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tempestivamente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i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genitori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che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saranno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invitati</a:t>
            </a:r>
            <a:r>
              <a:rPr lang="en-US" sz="2400" dirty="0" smtClean="0">
                <a:ea typeface="+mn-lt"/>
                <a:cs typeface="+mn-lt"/>
              </a:rPr>
              <a:t> a </a:t>
            </a:r>
            <a:r>
              <a:rPr lang="en-US" sz="2400" dirty="0" err="1" smtClean="0">
                <a:ea typeface="+mn-lt"/>
                <a:cs typeface="+mn-lt"/>
              </a:rPr>
              <a:t>prelevare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il</a:t>
            </a:r>
            <a:r>
              <a:rPr lang="en-US" sz="2400" dirty="0" smtClean="0">
                <a:ea typeface="+mn-lt"/>
                <a:cs typeface="+mn-lt"/>
              </a:rPr>
              <a:t> bambino per </a:t>
            </a:r>
            <a:r>
              <a:rPr lang="en-US" sz="2400" dirty="0" err="1" smtClean="0">
                <a:ea typeface="+mn-lt"/>
                <a:cs typeface="+mn-lt"/>
              </a:rPr>
              <a:t>portarlo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a casa.  Una volta a casa, </a:t>
            </a:r>
            <a:r>
              <a:rPr lang="en-US" sz="2400" dirty="0" err="1" smtClean="0">
                <a:ea typeface="+mn-lt"/>
                <a:cs typeface="+mn-lt"/>
              </a:rPr>
              <a:t>questi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contatteranno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pediatra</a:t>
            </a:r>
            <a:r>
              <a:rPr lang="en-US" sz="2400" dirty="0">
                <a:ea typeface="+mn-lt"/>
                <a:cs typeface="+mn-lt"/>
              </a:rPr>
              <a:t> o medico di </a:t>
            </a:r>
            <a:r>
              <a:rPr lang="en-US" sz="2400" dirty="0" err="1">
                <a:ea typeface="+mn-lt"/>
                <a:cs typeface="+mn-lt"/>
              </a:rPr>
              <a:t>famiglia</a:t>
            </a:r>
            <a:r>
              <a:rPr lang="en-US" sz="2400" dirty="0">
                <a:ea typeface="+mn-lt"/>
                <a:cs typeface="+mn-lt"/>
              </a:rPr>
              <a:t> per </a:t>
            </a:r>
            <a:r>
              <a:rPr lang="en-US" sz="2400" dirty="0" err="1">
                <a:ea typeface="+mn-lt"/>
                <a:cs typeface="+mn-lt"/>
              </a:rPr>
              <a:t>chiedere</a:t>
            </a:r>
            <a:r>
              <a:rPr lang="en-US" sz="2400" dirty="0">
                <a:ea typeface="+mn-lt"/>
                <a:cs typeface="+mn-lt"/>
              </a:rPr>
              <a:t> una </a:t>
            </a:r>
            <a:r>
              <a:rPr lang="en-US" sz="2400" dirty="0" err="1">
                <a:ea typeface="+mn-lt"/>
                <a:cs typeface="+mn-lt"/>
              </a:rPr>
              <a:t>diagnosi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F106DE-5656-4E25-9148-19F0D641F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9C832D8-71A0-4C10-9D19-2AA592E0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fare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CC67090D-A767-4151-AC26-7B066B532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10" t="71311" r="7478"/>
          <a:stretch/>
        </p:blipFill>
        <p:spPr>
          <a:xfrm>
            <a:off x="2120900" y="2476500"/>
            <a:ext cx="7964398" cy="4064616"/>
          </a:xfrm>
        </p:spPr>
      </p:pic>
    </p:spTree>
    <p:extLst>
      <p:ext uri="{BB962C8B-B14F-4D97-AF65-F5344CB8AC3E}">
        <p14:creationId xmlns:p14="http://schemas.microsoft.com/office/powerpoint/2010/main" val="2811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TIENITI SEMPRE INFORMATO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b="1" dirty="0" smtClean="0"/>
              <a:t>Leggi accuratamente il Regolamento di Istituto che verrà pubblicato sul sito</a:t>
            </a:r>
          </a:p>
          <a:p>
            <a:r>
              <a:rPr lang="it-IT" sz="2400" b="1" dirty="0" smtClean="0"/>
              <a:t>Leggi attentamente e firma il Patto di Corresponsabilità </a:t>
            </a:r>
          </a:p>
          <a:p>
            <a:r>
              <a:rPr lang="it-IT" sz="2400" b="1" dirty="0" smtClean="0"/>
              <a:t>Leggi attentamente il Protocollo sicurezza </a:t>
            </a:r>
            <a:r>
              <a:rPr lang="it-IT" sz="2400" b="1" dirty="0" err="1" smtClean="0"/>
              <a:t>Covid</a:t>
            </a:r>
            <a:r>
              <a:rPr lang="it-IT" sz="2400" b="1" dirty="0" smtClean="0"/>
              <a:t> </a:t>
            </a:r>
            <a:r>
              <a:rPr lang="it-IT" sz="2400" b="1" dirty="0"/>
              <a:t>che verrà pubblicato sul </a:t>
            </a:r>
            <a:r>
              <a:rPr lang="it-IT" sz="2400" b="1" dirty="0" smtClean="0"/>
              <a:t>sito</a:t>
            </a:r>
          </a:p>
          <a:p>
            <a:r>
              <a:rPr lang="it-IT" sz="2400" b="1" dirty="0" smtClean="0"/>
              <a:t>Controlla sempre se ci sono nuove informazioni sul sito e sul registro elettronico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250031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28C0A-397D-460B-96A8-6C0B0D0E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957" y="613494"/>
            <a:ext cx="8685377" cy="5626834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a typeface="+mj-lt"/>
                <a:cs typeface="+mj-lt"/>
              </a:rPr>
              <a:t>Per </a:t>
            </a:r>
            <a:r>
              <a:rPr lang="en-US" sz="2400" dirty="0" err="1">
                <a:ea typeface="+mj-lt"/>
                <a:cs typeface="+mj-lt"/>
              </a:rPr>
              <a:t>quanto</a:t>
            </a:r>
            <a:r>
              <a:rPr lang="en-US" sz="2400" dirty="0">
                <a:ea typeface="+mj-lt"/>
                <a:cs typeface="+mj-lt"/>
              </a:rPr>
              <a:t> un </a:t>
            </a:r>
            <a:r>
              <a:rPr lang="en-US" sz="2400" dirty="0" err="1">
                <a:ea typeface="+mj-lt"/>
                <a:cs typeface="+mj-lt"/>
              </a:rPr>
              <a:t>regolamento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possa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contenere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indicazioni</a:t>
            </a:r>
            <a:r>
              <a:rPr lang="en-US" sz="2400" dirty="0">
                <a:ea typeface="+mj-lt"/>
                <a:cs typeface="+mj-lt"/>
              </a:rPr>
              <a:t> severe e precise, </a:t>
            </a:r>
            <a:r>
              <a:rPr lang="en-US" sz="2400" dirty="0" err="1">
                <a:ea typeface="+mj-lt"/>
                <a:cs typeface="+mj-lt"/>
              </a:rPr>
              <a:t>nessuno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potrà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mai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garantirne</a:t>
            </a:r>
            <a:r>
              <a:rPr lang="en-US" sz="2400" dirty="0">
                <a:ea typeface="+mj-lt"/>
                <a:cs typeface="+mj-lt"/>
              </a:rPr>
              <a:t> il rispetto se non </a:t>
            </a:r>
            <a:r>
              <a:rPr lang="en-US" sz="2400" dirty="0" err="1">
                <a:ea typeface="+mj-lt"/>
                <a:cs typeface="+mj-lt"/>
              </a:rPr>
              <a:t>c’è</a:t>
            </a:r>
            <a:r>
              <a:rPr lang="en-US" sz="2400" dirty="0">
                <a:ea typeface="+mj-lt"/>
                <a:cs typeface="+mj-lt"/>
              </a:rPr>
              <a:t> la </a:t>
            </a:r>
            <a:r>
              <a:rPr lang="en-US" sz="2400" dirty="0" err="1">
                <a:ea typeface="+mj-lt"/>
                <a:cs typeface="+mj-lt"/>
              </a:rPr>
              <a:t>collaborazione</a:t>
            </a:r>
            <a:r>
              <a:rPr lang="en-US" sz="2400" dirty="0">
                <a:ea typeface="+mj-lt"/>
                <a:cs typeface="+mj-lt"/>
              </a:rPr>
              <a:t>, il senso di </a:t>
            </a:r>
            <a:r>
              <a:rPr lang="en-US" sz="2400" dirty="0" err="1">
                <a:ea typeface="+mj-lt"/>
                <a:cs typeface="+mj-lt"/>
              </a:rPr>
              <a:t>responsabilità</a:t>
            </a:r>
            <a:r>
              <a:rPr lang="en-US" sz="2400" dirty="0">
                <a:ea typeface="+mj-lt"/>
                <a:cs typeface="+mj-lt"/>
              </a:rPr>
              <a:t> e la </a:t>
            </a:r>
            <a:r>
              <a:rPr lang="en-US" sz="2400" dirty="0" err="1">
                <a:ea typeface="+mj-lt"/>
                <a:cs typeface="+mj-lt"/>
              </a:rPr>
              <a:t>buona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volontà</a:t>
            </a:r>
            <a:r>
              <a:rPr lang="en-US" sz="2400" dirty="0">
                <a:ea typeface="+mj-lt"/>
                <a:cs typeface="+mj-lt"/>
              </a:rPr>
              <a:t> da </a:t>
            </a:r>
            <a:r>
              <a:rPr lang="en-US" sz="2400" dirty="0" err="1">
                <a:ea typeface="+mj-lt"/>
                <a:cs typeface="+mj-lt"/>
              </a:rPr>
              <a:t>parte</a:t>
            </a:r>
            <a:r>
              <a:rPr lang="en-US" sz="2400" dirty="0">
                <a:ea typeface="+mj-lt"/>
                <a:cs typeface="+mj-lt"/>
              </a:rPr>
              <a:t> di tutti. Per </a:t>
            </a:r>
            <a:r>
              <a:rPr lang="en-US" sz="2400" dirty="0" err="1">
                <a:ea typeface="+mj-lt"/>
                <a:cs typeface="+mj-lt"/>
              </a:rPr>
              <a:t>questo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ti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chiediamo</a:t>
            </a:r>
            <a:r>
              <a:rPr lang="en-US" sz="2400" dirty="0">
                <a:ea typeface="+mj-lt"/>
                <a:cs typeface="+mj-lt"/>
              </a:rPr>
              <a:t> di far </a:t>
            </a:r>
            <a:r>
              <a:rPr lang="en-US" sz="2400" dirty="0" err="1">
                <a:ea typeface="+mj-lt"/>
                <a:cs typeface="+mj-lt"/>
              </a:rPr>
              <a:t>parte</a:t>
            </a:r>
            <a:r>
              <a:rPr lang="en-US" sz="2400" dirty="0">
                <a:ea typeface="+mj-lt"/>
                <a:cs typeface="+mj-lt"/>
              </a:rPr>
              <a:t> di </a:t>
            </a:r>
            <a:r>
              <a:rPr lang="en-US" sz="2400" dirty="0" err="1">
                <a:ea typeface="+mj-lt"/>
                <a:cs typeface="+mj-lt"/>
              </a:rPr>
              <a:t>questo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sforzo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comune</a:t>
            </a:r>
            <a:r>
              <a:rPr lang="en-US" sz="2400" dirty="0">
                <a:ea typeface="+mj-lt"/>
                <a:cs typeface="+mj-lt"/>
              </a:rPr>
              <a:t> per </a:t>
            </a:r>
            <a:r>
              <a:rPr lang="en-US" sz="2400" dirty="0" err="1">
                <a:ea typeface="+mj-lt"/>
                <a:cs typeface="+mj-lt"/>
              </a:rPr>
              <a:t>restare</a:t>
            </a:r>
            <a:r>
              <a:rPr lang="en-US" sz="2400" dirty="0">
                <a:ea typeface="+mj-lt"/>
                <a:cs typeface="+mj-lt"/>
              </a:rPr>
              <a:t> a </a:t>
            </a:r>
            <a:r>
              <a:rPr lang="en-US" sz="2400" dirty="0" err="1">
                <a:ea typeface="+mj-lt"/>
                <a:cs typeface="+mj-lt"/>
              </a:rPr>
              <a:t>scuola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fino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alla</a:t>
            </a:r>
            <a:r>
              <a:rPr lang="en-US" sz="2400" dirty="0">
                <a:ea typeface="+mj-lt"/>
                <a:cs typeface="+mj-lt"/>
              </a:rPr>
              <a:t> fine </a:t>
            </a:r>
            <a:r>
              <a:rPr lang="en-US" sz="2400" dirty="0" err="1">
                <a:ea typeface="+mj-lt"/>
                <a:cs typeface="+mj-lt"/>
              </a:rPr>
              <a:t>dell’anno</a:t>
            </a:r>
            <a:r>
              <a:rPr lang="en-US" sz="2400" dirty="0">
                <a:ea typeface="+mj-lt"/>
                <a:cs typeface="+mj-lt"/>
              </a:rPr>
              <a:t> e non </a:t>
            </a:r>
            <a:r>
              <a:rPr lang="en-US" sz="2400" dirty="0" err="1">
                <a:ea typeface="+mj-lt"/>
                <a:cs typeface="+mj-lt"/>
              </a:rPr>
              <a:t>mettere</a:t>
            </a:r>
            <a:r>
              <a:rPr lang="en-US" sz="2400" dirty="0">
                <a:ea typeface="+mj-lt"/>
                <a:cs typeface="+mj-lt"/>
              </a:rPr>
              <a:t> a </a:t>
            </a:r>
            <a:r>
              <a:rPr lang="en-US" sz="2400" dirty="0" err="1">
                <a:ea typeface="+mj-lt"/>
                <a:cs typeface="+mj-lt"/>
              </a:rPr>
              <a:t>rischio</a:t>
            </a:r>
            <a:r>
              <a:rPr lang="en-US" sz="2400" dirty="0">
                <a:ea typeface="+mj-lt"/>
                <a:cs typeface="+mj-lt"/>
              </a:rPr>
              <a:t> la salute di tutti </a:t>
            </a:r>
            <a:r>
              <a:rPr lang="en-US" sz="2400" dirty="0" err="1">
                <a:ea typeface="+mj-lt"/>
                <a:cs typeface="+mj-lt"/>
              </a:rPr>
              <a:t>noi</a:t>
            </a:r>
            <a:r>
              <a:rPr lang="en-US" sz="2400" dirty="0">
                <a:ea typeface="+mj-lt"/>
                <a:cs typeface="+mj-lt"/>
              </a:rPr>
              <a:t> e di chi ci </a:t>
            </a:r>
            <a:r>
              <a:rPr lang="en-US" sz="2400" dirty="0" err="1">
                <a:ea typeface="+mj-lt"/>
                <a:cs typeface="+mj-lt"/>
              </a:rPr>
              <a:t>aspetta</a:t>
            </a:r>
            <a:r>
              <a:rPr lang="en-US" sz="2400" dirty="0">
                <a:ea typeface="+mj-lt"/>
                <a:cs typeface="+mj-lt"/>
              </a:rPr>
              <a:t> a casa. 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752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FC1231-82AE-4D2A-8307-DB37C689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CONTROLLO TEMPERATURA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7B63E1-B60E-4A6A-B564-4BAE1AF8F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Misurare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la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temperatura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prima di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uscire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di casa. </a:t>
            </a:r>
            <a:endParaRPr 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Se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supera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37,5°C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oppure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se ha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sintomi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influenzali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deve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restare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a casa, e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chiamare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il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medico di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famiglia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o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il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pediatra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per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chiedere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una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+mn-lt"/>
                <a:cs typeface="+mn-lt"/>
              </a:rPr>
              <a:t>diagnosi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Sarà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il</a:t>
            </a:r>
            <a:r>
              <a:rPr lang="en-US" sz="2400" dirty="0">
                <a:solidFill>
                  <a:schemeClr val="tx1"/>
                </a:solidFill>
              </a:rPr>
              <a:t> medico a dire </a:t>
            </a:r>
            <a:r>
              <a:rPr lang="en-US" sz="2400" dirty="0" err="1">
                <a:solidFill>
                  <a:schemeClr val="tx1"/>
                </a:solidFill>
              </a:rPr>
              <a:t>cosa</a:t>
            </a:r>
            <a:r>
              <a:rPr lang="en-US" sz="2400" dirty="0">
                <a:solidFill>
                  <a:schemeClr val="tx1"/>
                </a:solidFill>
              </a:rPr>
              <a:t> fare</a:t>
            </a:r>
          </a:p>
          <a:p>
            <a:pPr>
              <a:lnSpc>
                <a:spcPct val="20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Avvisare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la </a:t>
            </a:r>
            <a:r>
              <a:rPr lang="en-US" sz="2400" dirty="0" err="1" smtClean="0">
                <a:solidFill>
                  <a:schemeClr val="tx1"/>
                </a:solidFill>
              </a:rPr>
              <a:t>scuola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dell’assenza</a:t>
            </a:r>
            <a:r>
              <a:rPr lang="en-US" sz="2400" dirty="0" smtClean="0">
                <a:solidFill>
                  <a:schemeClr val="tx1"/>
                </a:solidFill>
              </a:rPr>
              <a:t> per </a:t>
            </a:r>
            <a:r>
              <a:rPr lang="en-US" sz="2400" dirty="0" err="1" smtClean="0">
                <a:solidFill>
                  <a:schemeClr val="tx1"/>
                </a:solidFill>
              </a:rPr>
              <a:t>malattia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7592C05-BB94-4620-958D-A56CED39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200" dirty="0"/>
              <a:t>Non </a:t>
            </a:r>
            <a:r>
              <a:rPr lang="it-IT" sz="2200" dirty="0" smtClean="0"/>
              <a:t>portare </a:t>
            </a:r>
            <a:r>
              <a:rPr lang="it-IT" sz="2200" dirty="0"/>
              <a:t>A </a:t>
            </a:r>
            <a:r>
              <a:rPr lang="it-IT" sz="2200" dirty="0" smtClean="0"/>
              <a:t>SCUOLA il tuo bambino </a:t>
            </a:r>
            <a:r>
              <a:rPr lang="it-IT" sz="2200" dirty="0"/>
              <a:t>se </a:t>
            </a:r>
            <a:r>
              <a:rPr lang="it-IT" sz="2200" dirty="0" smtClean="0"/>
              <a:t>ha </a:t>
            </a:r>
            <a:r>
              <a:rPr lang="it-IT" dirty="0"/>
              <a:t/>
            </a:r>
            <a:br>
              <a:rPr lang="it-IT" dirty="0"/>
            </a:br>
            <a:r>
              <a:rPr lang="it-IT" cap="none" dirty="0"/>
              <a:t>anche solo uno dei seguenti sintomi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B02880A-4001-4C70-9326-DB3083EFE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7600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chemeClr val="tx1"/>
                </a:solidFill>
              </a:rPr>
              <a:t>● FEBBRE superiore ai </a:t>
            </a:r>
            <a:r>
              <a:rPr lang="it-IT" dirty="0" smtClean="0">
                <a:solidFill>
                  <a:schemeClr val="tx1"/>
                </a:solidFill>
              </a:rPr>
              <a:t>37,5°C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● TOSSE </a:t>
            </a:r>
          </a:p>
          <a:p>
            <a:r>
              <a:rPr lang="it-IT" dirty="0">
                <a:solidFill>
                  <a:schemeClr val="tx1"/>
                </a:solidFill>
              </a:rPr>
              <a:t>● DIFFICOLTÀ RESPIRATORIE </a:t>
            </a:r>
          </a:p>
          <a:p>
            <a:r>
              <a:rPr lang="it-IT" dirty="0">
                <a:solidFill>
                  <a:schemeClr val="tx1"/>
                </a:solidFill>
              </a:rPr>
              <a:t>● CONGIUNTIVITE </a:t>
            </a:r>
          </a:p>
          <a:p>
            <a:r>
              <a:rPr lang="it-IT" dirty="0">
                <a:solidFill>
                  <a:schemeClr val="tx1"/>
                </a:solidFill>
              </a:rPr>
              <a:t>● RINORREA/CONGESTIONE NASALE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● </a:t>
            </a:r>
            <a:r>
              <a:rPr lang="it-IT" dirty="0">
                <a:solidFill>
                  <a:schemeClr val="tx1"/>
                </a:solidFill>
              </a:rPr>
              <a:t>SINTOMI GASTROINTESTINALI (NAUSEA/VOMITO, DIARREA) </a:t>
            </a:r>
          </a:p>
          <a:p>
            <a:r>
              <a:rPr lang="it-IT" dirty="0">
                <a:solidFill>
                  <a:schemeClr val="tx1"/>
                </a:solidFill>
              </a:rPr>
              <a:t>● PERDITA/ALTERAZIONE IMPROVVISA DEL GUSTO (AGEUSIA/DISGEUSIA) </a:t>
            </a:r>
          </a:p>
          <a:p>
            <a:r>
              <a:rPr lang="it-IT" dirty="0">
                <a:solidFill>
                  <a:schemeClr val="tx1"/>
                </a:solidFill>
              </a:rPr>
              <a:t>● PERDITA/DIMINUZIONE IMPROVVISA DELL’OLFATTO (ANOSMIA/IPOSMIA) </a:t>
            </a:r>
          </a:p>
          <a:p>
            <a:r>
              <a:rPr lang="it-IT" dirty="0">
                <a:solidFill>
                  <a:schemeClr val="tx1"/>
                </a:solidFill>
              </a:rPr>
              <a:t>● MAL DI GOLA </a:t>
            </a:r>
          </a:p>
          <a:p>
            <a:r>
              <a:rPr lang="it-IT" dirty="0">
                <a:solidFill>
                  <a:schemeClr val="tx1"/>
                </a:solidFill>
              </a:rPr>
              <a:t>● CEFALEA </a:t>
            </a:r>
          </a:p>
          <a:p>
            <a:r>
              <a:rPr lang="it-IT" dirty="0">
                <a:solidFill>
                  <a:schemeClr val="tx1"/>
                </a:solidFill>
              </a:rPr>
              <a:t>● MIALGIE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AC098-3B68-42B5-A345-56996AC9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MEZZI PUBBLICI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B140C36-1DFA-4FB5-BCFD-92A05973A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835878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5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AC098-3B68-42B5-A345-56996AC9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aRRIVO</a:t>
            </a:r>
            <a:r>
              <a:rPr lang="en-US" dirty="0">
                <a:solidFill>
                  <a:schemeClr val="bg1"/>
                </a:solidFill>
              </a:rPr>
              <a:t> A SCUOLA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B140C36-1DFA-4FB5-BCFD-92A05973A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585493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2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D748B0E0-8F91-4ABA-A89F-B20FB152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404" y="2112109"/>
            <a:ext cx="8656320" cy="1685191"/>
          </a:xfrm>
        </p:spPr>
        <p:txBody>
          <a:bodyPr>
            <a:noAutofit/>
          </a:bodyPr>
          <a:lstStyle/>
          <a:p>
            <a:r>
              <a:rPr lang="it-IT" sz="4400" dirty="0"/>
              <a:t>Punti di </a:t>
            </a:r>
            <a:r>
              <a:rPr lang="it-IT" sz="4400" dirty="0" smtClean="0"/>
              <a:t>attesa, </a:t>
            </a:r>
            <a:r>
              <a:rPr lang="it-IT" sz="4400" dirty="0"/>
              <a:t>d’INGRESSO e di uscita</a:t>
            </a:r>
          </a:p>
        </p:txBody>
      </p:sp>
    </p:spTree>
    <p:extLst>
      <p:ext uri="{BB962C8B-B14F-4D97-AF65-F5344CB8AC3E}">
        <p14:creationId xmlns:p14="http://schemas.microsoft.com/office/powerpoint/2010/main" val="15020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E13B6311-22AE-4B2F-A184-4B4CA0C7F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9" name="Immagine 1" descr="Piante Materna 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2771" r="5971"/>
          <a:stretch>
            <a:fillRect/>
          </a:stretch>
        </p:blipFill>
        <p:spPr bwMode="auto">
          <a:xfrm rot="-5400000">
            <a:off x="3252787" y="-917881"/>
            <a:ext cx="5991225" cy="928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ccia in giù 9"/>
          <p:cNvSpPr/>
          <p:nvPr/>
        </p:nvSpPr>
        <p:spPr>
          <a:xfrm>
            <a:off x="5165564" y="1083945"/>
            <a:ext cx="45085" cy="21209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2" name="Casella di testo 6"/>
          <p:cNvSpPr txBox="1">
            <a:spLocks noChangeArrowheads="1"/>
          </p:cNvSpPr>
          <p:nvPr/>
        </p:nvSpPr>
        <p:spPr bwMode="auto">
          <a:xfrm>
            <a:off x="9309735" y="6208712"/>
            <a:ext cx="711200" cy="460375"/>
          </a:xfrm>
          <a:prstGeom prst="rect">
            <a:avLst/>
          </a:prstGeom>
          <a:solidFill>
            <a:srgbClr val="33CC33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Cartello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 VERDI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 di testo 7"/>
          <p:cNvSpPr txBox="1">
            <a:spLocks noChangeArrowheads="1"/>
          </p:cNvSpPr>
          <p:nvPr/>
        </p:nvSpPr>
        <p:spPr bwMode="auto">
          <a:xfrm>
            <a:off x="8045947" y="6232524"/>
            <a:ext cx="736103" cy="460375"/>
          </a:xfrm>
          <a:prstGeom prst="rect">
            <a:avLst/>
          </a:prstGeom>
          <a:solidFill>
            <a:srgbClr val="00B0F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Cartello</a:t>
            </a: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 </a:t>
            </a:r>
            <a:r>
              <a:rPr kumimoji="0" lang="it-IT" altLang="it-IT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CELESTI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 di testo 8"/>
          <p:cNvSpPr txBox="1">
            <a:spLocks noChangeArrowheads="1"/>
          </p:cNvSpPr>
          <p:nvPr/>
        </p:nvSpPr>
        <p:spPr bwMode="auto">
          <a:xfrm>
            <a:off x="3886835" y="547052"/>
            <a:ext cx="793540" cy="460375"/>
          </a:xfrm>
          <a:prstGeom prst="rect">
            <a:avLst/>
          </a:prstGeom>
          <a:solidFill>
            <a:srgbClr val="FF66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Cartello 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 </a:t>
            </a:r>
            <a:r>
              <a:rPr kumimoji="0" lang="it-IT" altLang="it-IT" sz="9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ARANCIONI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 di testo 9"/>
          <p:cNvSpPr txBox="1">
            <a:spLocks noChangeArrowheads="1"/>
          </p:cNvSpPr>
          <p:nvPr/>
        </p:nvSpPr>
        <p:spPr bwMode="auto">
          <a:xfrm>
            <a:off x="4811076" y="551496"/>
            <a:ext cx="757237" cy="460375"/>
          </a:xfrm>
          <a:prstGeom prst="rect">
            <a:avLst/>
          </a:prstGeom>
          <a:solidFill>
            <a:srgbClr val="7030A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Cartello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 </a:t>
            </a:r>
            <a:r>
              <a:rPr lang="it-IT" altLang="it-IT" sz="1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VIOLETTI</a:t>
            </a: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 di testo 10"/>
          <p:cNvSpPr txBox="1">
            <a:spLocks noChangeArrowheads="1"/>
          </p:cNvSpPr>
          <p:nvPr/>
        </p:nvSpPr>
        <p:spPr bwMode="auto">
          <a:xfrm>
            <a:off x="3053080" y="547051"/>
            <a:ext cx="736485" cy="460375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Cartello </a:t>
            </a:r>
            <a:r>
              <a:rPr lang="it-IT" altLang="it-IT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 GIALLI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 di testo 11"/>
          <p:cNvSpPr txBox="1">
            <a:spLocks noChangeArrowheads="1"/>
          </p:cNvSpPr>
          <p:nvPr/>
        </p:nvSpPr>
        <p:spPr bwMode="auto">
          <a:xfrm>
            <a:off x="2239010" y="563245"/>
            <a:ext cx="650875" cy="46037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Cartello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it-IT" altLang="it-IT" sz="11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BLU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186940" y="521335"/>
            <a:ext cx="45085" cy="6940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3007995" y="521335"/>
            <a:ext cx="45085" cy="6940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3841750" y="521652"/>
            <a:ext cx="45085" cy="708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764404" y="503237"/>
            <a:ext cx="45085" cy="6940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9311638" y="6326503"/>
            <a:ext cx="45085" cy="460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8766810" y="6337299"/>
            <a:ext cx="45085" cy="460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5968682" y="6337299"/>
            <a:ext cx="45085" cy="460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6476365" y="6339202"/>
            <a:ext cx="45719" cy="460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02895" y="5928042"/>
            <a:ext cx="45085" cy="8185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4" name="Casella di testo 21"/>
          <p:cNvSpPr txBox="1">
            <a:spLocks noChangeArrowheads="1"/>
          </p:cNvSpPr>
          <p:nvPr/>
        </p:nvSpPr>
        <p:spPr bwMode="auto">
          <a:xfrm>
            <a:off x="6508750" y="6231890"/>
            <a:ext cx="650875" cy="460375"/>
          </a:xfrm>
          <a:prstGeom prst="rect">
            <a:avLst/>
          </a:prstGeom>
          <a:solidFill>
            <a:srgbClr val="FF66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Cartello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 </a:t>
            </a:r>
            <a:r>
              <a:rPr lang="it-IT" altLang="it-IT" sz="11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ROSA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sella di testo 22"/>
          <p:cNvSpPr txBox="1">
            <a:spLocks noChangeArrowheads="1"/>
          </p:cNvSpPr>
          <p:nvPr/>
        </p:nvSpPr>
        <p:spPr bwMode="auto">
          <a:xfrm>
            <a:off x="5340350" y="6259207"/>
            <a:ext cx="650875" cy="460375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Cartello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ROSSI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sella di testo 23"/>
          <p:cNvSpPr txBox="1">
            <a:spLocks noChangeArrowheads="1"/>
          </p:cNvSpPr>
          <p:nvPr/>
        </p:nvSpPr>
        <p:spPr bwMode="auto">
          <a:xfrm>
            <a:off x="302895" y="5926772"/>
            <a:ext cx="791210" cy="4603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Cartello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F7964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ccia in giù 27"/>
          <p:cNvSpPr/>
          <p:nvPr/>
        </p:nvSpPr>
        <p:spPr>
          <a:xfrm flipH="1" flipV="1">
            <a:off x="6197599" y="6107112"/>
            <a:ext cx="153670" cy="67818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33" name="Freccia a destra 32"/>
          <p:cNvSpPr/>
          <p:nvPr/>
        </p:nvSpPr>
        <p:spPr>
          <a:xfrm>
            <a:off x="1087755" y="953135"/>
            <a:ext cx="282575" cy="10858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34" name="Freccia in giù 33"/>
          <p:cNvSpPr/>
          <p:nvPr/>
        </p:nvSpPr>
        <p:spPr>
          <a:xfrm flipV="1">
            <a:off x="1037590" y="1564005"/>
            <a:ext cx="113030" cy="53911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2048" name="Rectangle 37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it-IT" alt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43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8" name="Freccia in giù 37"/>
          <p:cNvSpPr/>
          <p:nvPr/>
        </p:nvSpPr>
        <p:spPr>
          <a:xfrm flipV="1">
            <a:off x="1037590" y="2529205"/>
            <a:ext cx="113030" cy="53911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39" name="Freccia in giù 38"/>
          <p:cNvSpPr/>
          <p:nvPr/>
        </p:nvSpPr>
        <p:spPr>
          <a:xfrm flipV="1">
            <a:off x="1037590" y="3545205"/>
            <a:ext cx="113030" cy="53911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40" name="Freccia in giù 39"/>
          <p:cNvSpPr/>
          <p:nvPr/>
        </p:nvSpPr>
        <p:spPr>
          <a:xfrm flipV="1">
            <a:off x="1037590" y="4510405"/>
            <a:ext cx="113030" cy="53911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41" name="Freccia in giù 40"/>
          <p:cNvSpPr/>
          <p:nvPr/>
        </p:nvSpPr>
        <p:spPr>
          <a:xfrm>
            <a:off x="4290111" y="1096645"/>
            <a:ext cx="45085" cy="21209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44" name="Freccia in giù 43"/>
          <p:cNvSpPr/>
          <p:nvPr/>
        </p:nvSpPr>
        <p:spPr>
          <a:xfrm>
            <a:off x="3425818" y="1109345"/>
            <a:ext cx="45085" cy="21209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45" name="Freccia in giù 44"/>
          <p:cNvSpPr/>
          <p:nvPr/>
        </p:nvSpPr>
        <p:spPr>
          <a:xfrm>
            <a:off x="2541904" y="1096645"/>
            <a:ext cx="45085" cy="21209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46" name="Freccia in giù 45"/>
          <p:cNvSpPr/>
          <p:nvPr/>
        </p:nvSpPr>
        <p:spPr>
          <a:xfrm flipH="1" flipV="1">
            <a:off x="8978899" y="6081077"/>
            <a:ext cx="153670" cy="67818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2051" name="CasellaDiTesto 2050"/>
          <p:cNvSpPr txBox="1"/>
          <p:nvPr/>
        </p:nvSpPr>
        <p:spPr>
          <a:xfrm>
            <a:off x="7159625" y="228600"/>
            <a:ext cx="26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GIARDINO</a:t>
            </a:r>
            <a:endParaRPr lang="it-IT" dirty="0"/>
          </a:p>
        </p:txBody>
      </p:sp>
      <p:cxnSp>
        <p:nvCxnSpPr>
          <p:cNvPr id="2053" name="Connettore 2 2052"/>
          <p:cNvCxnSpPr/>
          <p:nvPr/>
        </p:nvCxnSpPr>
        <p:spPr>
          <a:xfrm flipH="1">
            <a:off x="8045948" y="609600"/>
            <a:ext cx="132852" cy="9544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flipH="1" flipV="1">
            <a:off x="5854702" y="228600"/>
            <a:ext cx="1765298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 rot="16200000">
            <a:off x="-1513532" y="2904420"/>
            <a:ext cx="396240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NUOVO VIALETTO DI VIA NOVENTA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21595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95D338F-6DF9-444F-B172-30E4F3CEE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497" y="1639063"/>
            <a:ext cx="4270248" cy="704087"/>
          </a:xfrm>
        </p:spPr>
        <p:txBody>
          <a:bodyPr/>
          <a:lstStyle/>
          <a:p>
            <a:r>
              <a:rPr lang="it-IT" dirty="0"/>
              <a:t>INGRESSI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ACBE03F-CA47-4C28-8958-B991DB3B6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84" y="2324375"/>
            <a:ext cx="4055916" cy="3365225"/>
          </a:xfrm>
        </p:spPr>
        <p:txBody>
          <a:bodyPr>
            <a:normAutofit fontScale="92500" lnSpcReduction="10000"/>
          </a:bodyPr>
          <a:lstStyle/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Ingresso </a:t>
            </a:r>
            <a:r>
              <a:rPr lang="it-IT" b="1" dirty="0" smtClean="0">
                <a:solidFill>
                  <a:srgbClr val="000000"/>
                </a:solidFill>
                <a:latin typeface="+mj-lt"/>
              </a:rPr>
              <a:t>PRINCIPALE</a:t>
            </a:r>
            <a:r>
              <a:rPr lang="it-IT" sz="1800" b="0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it-IT" b="0" dirty="0">
              <a:effectLst/>
              <a:latin typeface="+mj-lt"/>
            </a:endParaRPr>
          </a:p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A (ROSSI), E (ROSA)</a:t>
            </a:r>
          </a:p>
          <a:p>
            <a:pPr indent="0" algn="just" rtl="0">
              <a:spcBef>
                <a:spcPts val="300"/>
              </a:spcBef>
              <a:spcAft>
                <a:spcPts val="0"/>
              </a:spcAft>
              <a:buNone/>
            </a:pPr>
            <a:endParaRPr lang="it-IT" dirty="0" smtClean="0">
              <a:solidFill>
                <a:srgbClr val="000000"/>
              </a:solidFill>
              <a:latin typeface="+mj-lt"/>
            </a:endParaRPr>
          </a:p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sz="1800" b="1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Ingresso 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lato </a:t>
            </a:r>
            <a:r>
              <a:rPr lang="it-IT" b="1" dirty="0" smtClean="0">
                <a:solidFill>
                  <a:srgbClr val="000000"/>
                </a:solidFill>
                <a:latin typeface="+mj-lt"/>
              </a:rPr>
              <a:t>PALESTRA</a:t>
            </a:r>
            <a:r>
              <a:rPr lang="it-IT" sz="1800" b="0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it-IT" b="0" dirty="0">
              <a:effectLst/>
              <a:latin typeface="+mj-lt"/>
            </a:endParaRPr>
          </a:p>
          <a:p>
            <a:pPr indent="280492" algn="just">
              <a:spcBef>
                <a:spcPts val="300"/>
              </a:spcBef>
            </a:pPr>
            <a:r>
              <a:rPr lang="it-IT" dirty="0">
                <a:solidFill>
                  <a:srgbClr val="000000"/>
                </a:solidFill>
              </a:rPr>
              <a:t>C (CELESTI), D (VERDI</a:t>
            </a:r>
            <a:r>
              <a:rPr lang="it-IT" dirty="0" smtClean="0">
                <a:solidFill>
                  <a:srgbClr val="000000"/>
                </a:solidFill>
              </a:rPr>
              <a:t>)</a:t>
            </a:r>
          </a:p>
          <a:p>
            <a:pPr indent="0" algn="just">
              <a:spcBef>
                <a:spcPts val="300"/>
              </a:spcBef>
              <a:buNone/>
            </a:pPr>
            <a:endParaRPr lang="it-IT" b="0" dirty="0">
              <a:effectLst/>
              <a:latin typeface="+mj-lt"/>
            </a:endParaRPr>
          </a:p>
          <a:p>
            <a:pPr marL="533400" indent="-355600" algn="just" rtl="0">
              <a:spcBef>
                <a:spcPts val="30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Ingresso </a:t>
            </a:r>
            <a:r>
              <a:rPr lang="it-IT" b="1" dirty="0" smtClean="0">
                <a:solidFill>
                  <a:srgbClr val="000000"/>
                </a:solidFill>
                <a:latin typeface="+mj-lt"/>
              </a:rPr>
              <a:t>NUOVO VIALETTO VIA NOVENTA</a:t>
            </a:r>
            <a:r>
              <a:rPr lang="it-IT" sz="1800" b="0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it-IT" b="0" dirty="0">
              <a:effectLst/>
              <a:latin typeface="+mj-lt"/>
            </a:endParaRPr>
          </a:p>
          <a:p>
            <a:pPr marL="533400" indent="-25400" algn="just" rtl="0">
              <a:spcBef>
                <a:spcPts val="3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H (BLU), B (GIALLI), </a:t>
            </a:r>
          </a:p>
          <a:p>
            <a:pPr marL="533400" indent="-25400" algn="just" rtl="0">
              <a:spcBef>
                <a:spcPts val="3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F (ARANCIONI),  G (VIOLETTI)</a:t>
            </a:r>
            <a:endParaRPr lang="it-IT" b="0" dirty="0" smtClean="0">
              <a:effectLst/>
              <a:latin typeface="+mj-lt"/>
            </a:endParaRPr>
          </a:p>
          <a:p>
            <a:pPr marL="0" indent="0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xmlns="" id="{BF3BB73A-6C2E-4395-B822-75F6332E51A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95412134"/>
              </p:ext>
            </p:extLst>
          </p:nvPr>
        </p:nvGraphicFramePr>
        <p:xfrm>
          <a:off x="5003800" y="1873470"/>
          <a:ext cx="67056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1200">
                  <a:extLst>
                    <a:ext uri="{9D8B030D-6E8A-4147-A177-3AD203B41FA5}">
                      <a16:colId xmlns:a16="http://schemas.microsoft.com/office/drawing/2014/main" xmlns="" val="282173517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xmlns="" val="301359799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14</a:t>
                      </a:r>
                      <a:r>
                        <a:rPr lang="it-IT" sz="1600" baseline="0" dirty="0" smtClean="0"/>
                        <a:t> E 15 SETTEMBRE</a:t>
                      </a:r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1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7:50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8:30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Alunni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 e GRANDI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84428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Dalle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8:30 alle 11:50,  2 – 3 bambini alla volta, in scaglioni nominativi di 40 minuti, col genitore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Alunni neoiscritti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986250776"/>
                  </a:ext>
                </a:extLst>
              </a:tr>
            </a:tbl>
          </a:graphicData>
        </a:graphic>
      </p:graphicFrame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01A8141C-6B68-440C-BCBB-40F7EECB3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4600" y="1386939"/>
            <a:ext cx="6654800" cy="403761"/>
          </a:xfrm>
        </p:spPr>
        <p:txBody>
          <a:bodyPr>
            <a:normAutofit/>
          </a:bodyPr>
          <a:lstStyle/>
          <a:p>
            <a:r>
              <a:rPr lang="it-IT" dirty="0" smtClean="0"/>
              <a:t>ORARI DI INGRESSO*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5353EDF-9414-4CEE-877A-930CF7CD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154" y="160947"/>
            <a:ext cx="7729728" cy="1188720"/>
          </a:xfrm>
        </p:spPr>
        <p:txBody>
          <a:bodyPr>
            <a:normAutofit/>
          </a:bodyPr>
          <a:lstStyle/>
          <a:p>
            <a:r>
              <a:rPr lang="it-IT" dirty="0"/>
              <a:t>ORARI DI INGRESSO </a:t>
            </a:r>
            <a:r>
              <a:rPr lang="it-IT" dirty="0" smtClean="0"/>
              <a:t>DELLE CLASSI</a:t>
            </a:r>
            <a:endParaRPr lang="it-IT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xmlns="" id="{F95E3793-5BB6-4C10-9E9B-FAE87DCE5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980347"/>
              </p:ext>
            </p:extLst>
          </p:nvPr>
        </p:nvGraphicFramePr>
        <p:xfrm>
          <a:off x="5016500" y="3194021"/>
          <a:ext cx="6743700" cy="1508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46600">
                  <a:extLst>
                    <a:ext uri="{9D8B030D-6E8A-4147-A177-3AD203B41FA5}">
                      <a16:colId xmlns:a16="http://schemas.microsoft.com/office/drawing/2014/main" xmlns="" val="2821735171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xmlns="" val="301359799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DAL</a:t>
                      </a:r>
                      <a:r>
                        <a:rPr lang="it-IT" baseline="0" dirty="0" smtClean="0"/>
                        <a:t> 16 AL 21 SETTEMBRE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1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7:50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8:30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Alunni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 e GRANDI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84428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Dalle 8:00</a:t>
                      </a:r>
                      <a:r>
                        <a:rPr lang="it-IT" sz="1400" b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alle 12:00, 2 – 3 bambini alla volta in scaglioni nominativi di 2 ore l’uno, con permanenza del genitore di 10 – 15 minuti)</a:t>
                      </a:r>
                      <a:endParaRPr lang="it-IT" sz="1400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Alunni neoiscritti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986250776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xmlns="" id="{71C12B7F-675D-461B-8C72-87F9C5C0C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035196"/>
              </p:ext>
            </p:extLst>
          </p:nvPr>
        </p:nvGraphicFramePr>
        <p:xfrm>
          <a:off x="5016500" y="4737100"/>
          <a:ext cx="6731000" cy="110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21200">
                  <a:extLst>
                    <a:ext uri="{9D8B030D-6E8A-4147-A177-3AD203B41FA5}">
                      <a16:colId xmlns:a16="http://schemas.microsoft.com/office/drawing/2014/main" xmlns="" val="282173517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3013597991"/>
                    </a:ext>
                  </a:extLst>
                </a:gridCol>
              </a:tblGrid>
              <a:tr h="313412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DAL</a:t>
                      </a:r>
                      <a:r>
                        <a:rPr lang="it-IT" baseline="0" dirty="0" smtClean="0"/>
                        <a:t> 22 SETTEMBRE AL 2 OTTOBRE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1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7:50</a:t>
                      </a:r>
                      <a:r>
                        <a:rPr lang="it-IT" sz="1400" b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– 8:30</a:t>
                      </a:r>
                      <a:endParaRPr lang="it-IT" sz="1400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Alunni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 e GRANDI</a:t>
                      </a:r>
                      <a:endParaRPr lang="it-IT" sz="1400" dirty="0" smtClean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84428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j-lt"/>
                        </a:rPr>
                        <a:t>8:30 – 9:40, 4</a:t>
                      </a:r>
                      <a:r>
                        <a:rPr lang="it-IT" sz="1400" baseline="0" dirty="0" smtClean="0">
                          <a:effectLst/>
                          <a:latin typeface="+mj-lt"/>
                        </a:rPr>
                        <a:t> bambini in scaglioni</a:t>
                      </a:r>
                      <a:endParaRPr lang="it-IT" sz="1400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j-lt"/>
                        </a:rPr>
                        <a:t>Alunni neoiscritti</a:t>
                      </a:r>
                      <a:endParaRPr lang="it-IT" sz="1400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xmlns="" id="{71C12B7F-675D-461B-8C72-87F9C5C0C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176647"/>
              </p:ext>
            </p:extLst>
          </p:nvPr>
        </p:nvGraphicFramePr>
        <p:xfrm>
          <a:off x="5067300" y="5880100"/>
          <a:ext cx="6731000" cy="675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45000">
                  <a:extLst>
                    <a:ext uri="{9D8B030D-6E8A-4147-A177-3AD203B41FA5}">
                      <a16:colId xmlns:a16="http://schemas.microsoft.com/office/drawing/2014/main" xmlns="" val="282173517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3013597991"/>
                    </a:ext>
                  </a:extLst>
                </a:gridCol>
              </a:tblGrid>
              <a:tr h="28103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DAL</a:t>
                      </a:r>
                      <a:r>
                        <a:rPr lang="it-IT" sz="1600" baseline="0" dirty="0" smtClean="0"/>
                        <a:t> 6 OTTOBRE (CON MENSA)</a:t>
                      </a:r>
                      <a:endParaRPr lang="it-IT" sz="16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124842"/>
                  </a:ext>
                </a:extLst>
              </a:tr>
              <a:tr h="28493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7:50</a:t>
                      </a:r>
                      <a:r>
                        <a:rPr lang="it-IT" sz="1400" b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8:30 </a:t>
                      </a:r>
                      <a:endParaRPr lang="it-IT" sz="1400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j-lt"/>
                        </a:rPr>
                        <a:t>Tutti</a:t>
                      </a:r>
                      <a:r>
                        <a:rPr lang="it-IT" sz="1400" baseline="0" dirty="0" smtClean="0">
                          <a:effectLst/>
                          <a:latin typeface="+mj-lt"/>
                        </a:rPr>
                        <a:t> gli alunni</a:t>
                      </a:r>
                      <a:endParaRPr lang="it-IT" sz="1400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844282001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863600" y="5912534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*Maggiori dettagli sull’informativa in registro elettronico</a:t>
            </a:r>
            <a:endParaRPr lang="it-IT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95D338F-6DF9-444F-B172-30E4F3CEE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497" y="1639063"/>
            <a:ext cx="4270248" cy="704087"/>
          </a:xfrm>
        </p:spPr>
        <p:txBody>
          <a:bodyPr/>
          <a:lstStyle/>
          <a:p>
            <a:r>
              <a:rPr lang="it-IT" dirty="0" smtClean="0"/>
              <a:t>uscite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ACBE03F-CA47-4C28-8958-B991DB3B6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84" y="2324375"/>
            <a:ext cx="4055916" cy="3365225"/>
          </a:xfrm>
        </p:spPr>
        <p:txBody>
          <a:bodyPr>
            <a:normAutofit fontScale="92500" lnSpcReduction="10000"/>
          </a:bodyPr>
          <a:lstStyle/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+mj-lt"/>
              </a:rPr>
              <a:t>Uscita</a:t>
            </a:r>
            <a:r>
              <a:rPr lang="it-IT" sz="1800" b="1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it-IT" b="1" dirty="0" smtClean="0">
                <a:solidFill>
                  <a:srgbClr val="000000"/>
                </a:solidFill>
                <a:latin typeface="+mj-lt"/>
              </a:rPr>
              <a:t>PRINCIPALE</a:t>
            </a:r>
            <a:r>
              <a:rPr lang="it-IT" sz="1800" b="0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it-IT" b="0" dirty="0">
              <a:effectLst/>
              <a:latin typeface="+mj-lt"/>
            </a:endParaRPr>
          </a:p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A (ROSSI), E (ROSA)</a:t>
            </a:r>
          </a:p>
          <a:p>
            <a:pPr indent="0" algn="just" rtl="0">
              <a:spcBef>
                <a:spcPts val="300"/>
              </a:spcBef>
              <a:spcAft>
                <a:spcPts val="0"/>
              </a:spcAft>
              <a:buNone/>
            </a:pPr>
            <a:endParaRPr lang="it-IT" dirty="0" smtClean="0">
              <a:solidFill>
                <a:srgbClr val="000000"/>
              </a:solidFill>
              <a:latin typeface="+mj-lt"/>
            </a:endParaRPr>
          </a:p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+mj-lt"/>
              </a:rPr>
              <a:t>Uscita lato</a:t>
            </a:r>
            <a:r>
              <a:rPr lang="it-IT" sz="1800" b="1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it-IT" b="1" dirty="0" smtClean="0">
                <a:solidFill>
                  <a:srgbClr val="000000"/>
                </a:solidFill>
                <a:latin typeface="+mj-lt"/>
              </a:rPr>
              <a:t>PALESTRA</a:t>
            </a:r>
            <a:r>
              <a:rPr lang="it-IT" sz="1800" b="0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it-IT" b="0" dirty="0">
              <a:effectLst/>
              <a:latin typeface="+mj-lt"/>
            </a:endParaRPr>
          </a:p>
          <a:p>
            <a:pPr indent="280492" algn="just">
              <a:spcBef>
                <a:spcPts val="300"/>
              </a:spcBef>
            </a:pPr>
            <a:r>
              <a:rPr lang="it-IT" dirty="0">
                <a:solidFill>
                  <a:srgbClr val="000000"/>
                </a:solidFill>
              </a:rPr>
              <a:t>C (CELESTI), D (VERDI</a:t>
            </a:r>
            <a:r>
              <a:rPr lang="it-IT" dirty="0" smtClean="0">
                <a:solidFill>
                  <a:srgbClr val="000000"/>
                </a:solidFill>
              </a:rPr>
              <a:t>)</a:t>
            </a:r>
          </a:p>
          <a:p>
            <a:pPr indent="0" algn="just">
              <a:spcBef>
                <a:spcPts val="300"/>
              </a:spcBef>
              <a:buNone/>
            </a:pPr>
            <a:endParaRPr lang="it-IT" b="0" dirty="0">
              <a:effectLst/>
              <a:latin typeface="+mj-lt"/>
            </a:endParaRPr>
          </a:p>
          <a:p>
            <a:pPr marL="533400" indent="-355600" algn="just" rtl="0">
              <a:spcBef>
                <a:spcPts val="300"/>
              </a:spcBef>
              <a:spcAft>
                <a:spcPts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+mj-lt"/>
              </a:rPr>
              <a:t>Uscita</a:t>
            </a:r>
            <a:r>
              <a:rPr lang="it-IT" sz="1800" b="1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it-IT" b="1" dirty="0" smtClean="0">
                <a:solidFill>
                  <a:srgbClr val="000000"/>
                </a:solidFill>
                <a:latin typeface="+mj-lt"/>
              </a:rPr>
              <a:t>NUOVO VIALETTO VIA GUAIANE</a:t>
            </a:r>
            <a:r>
              <a:rPr lang="it-IT" sz="1800" b="0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it-IT" b="0" dirty="0">
              <a:effectLst/>
              <a:latin typeface="+mj-lt"/>
            </a:endParaRPr>
          </a:p>
          <a:p>
            <a:pPr marL="533400" indent="-25400" algn="just" rtl="0">
              <a:spcBef>
                <a:spcPts val="3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H (BLU), B (GIALLI), </a:t>
            </a:r>
          </a:p>
          <a:p>
            <a:pPr marL="533400" indent="-25400" algn="just" rtl="0">
              <a:spcBef>
                <a:spcPts val="3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F (ARANCIONI),  G (VIOLETTI)</a:t>
            </a:r>
            <a:endParaRPr lang="it-IT" b="0" dirty="0" smtClean="0">
              <a:effectLst/>
              <a:latin typeface="+mj-lt"/>
            </a:endParaRPr>
          </a:p>
          <a:p>
            <a:pPr marL="0" indent="0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xmlns="" id="{BF3BB73A-6C2E-4395-B822-75F6332E51A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70525213"/>
              </p:ext>
            </p:extLst>
          </p:nvPr>
        </p:nvGraphicFramePr>
        <p:xfrm>
          <a:off x="5080000" y="1886170"/>
          <a:ext cx="670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400">
                  <a:extLst>
                    <a:ext uri="{9D8B030D-6E8A-4147-A177-3AD203B41FA5}">
                      <a16:colId xmlns:a16="http://schemas.microsoft.com/office/drawing/2014/main" xmlns="" val="282173517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xmlns="" val="301359799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14</a:t>
                      </a:r>
                      <a:r>
                        <a:rPr lang="it-IT" sz="1600" baseline="0" dirty="0" smtClean="0"/>
                        <a:t> E 15 SETTEMBRE</a:t>
                      </a:r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1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12:30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13:00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Alunni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 e GRANDI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84428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Dalle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9:10 alle 12:30, secondo lo scaglione orario assegnato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Alunni neoiscritti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986250776"/>
                  </a:ext>
                </a:extLst>
              </a:tr>
            </a:tbl>
          </a:graphicData>
        </a:graphic>
      </p:graphicFrame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01A8141C-6B68-440C-BCBB-40F7EECB3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4600" y="1386939"/>
            <a:ext cx="6654800" cy="479961"/>
          </a:xfrm>
        </p:spPr>
        <p:txBody>
          <a:bodyPr>
            <a:normAutofit/>
          </a:bodyPr>
          <a:lstStyle/>
          <a:p>
            <a:r>
              <a:rPr lang="it-IT" dirty="0" smtClean="0"/>
              <a:t>ORARI DI USCITA*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5353EDF-9414-4CEE-877A-930CF7CD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154" y="160947"/>
            <a:ext cx="7729728" cy="1188720"/>
          </a:xfrm>
        </p:spPr>
        <p:txBody>
          <a:bodyPr>
            <a:normAutofit/>
          </a:bodyPr>
          <a:lstStyle/>
          <a:p>
            <a:r>
              <a:rPr lang="it-IT" dirty="0"/>
              <a:t>ORARI DI </a:t>
            </a:r>
            <a:r>
              <a:rPr lang="it-IT" dirty="0" smtClean="0"/>
              <a:t>uscita DELLE CLASSI</a:t>
            </a:r>
            <a:endParaRPr lang="it-IT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xmlns="" id="{F95E3793-5BB6-4C10-9E9B-FAE87DCE5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955796"/>
              </p:ext>
            </p:extLst>
          </p:nvPr>
        </p:nvGraphicFramePr>
        <p:xfrm>
          <a:off x="5105400" y="3041621"/>
          <a:ext cx="6743700" cy="1295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30700">
                  <a:extLst>
                    <a:ext uri="{9D8B030D-6E8A-4147-A177-3AD203B41FA5}">
                      <a16:colId xmlns:a16="http://schemas.microsoft.com/office/drawing/2014/main" xmlns="" val="282173517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xmlns="" val="301359799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DAL</a:t>
                      </a:r>
                      <a:r>
                        <a:rPr lang="it-IT" sz="1600" baseline="0" dirty="0" smtClean="0"/>
                        <a:t> 16 AL 21 SETTEMBRE</a:t>
                      </a:r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1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12:30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13:00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Alunni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 e GRANDI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84428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Dalle 10:30</a:t>
                      </a:r>
                      <a:r>
                        <a:rPr lang="it-IT" sz="1400" b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alle 12:00, secondo lo scaglione orario assegnato</a:t>
                      </a:r>
                      <a:endParaRPr lang="it-IT" sz="1400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Alunni neoiscritti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986250776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xmlns="" id="{71C12B7F-675D-461B-8C72-87F9C5C0C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133112"/>
              </p:ext>
            </p:extLst>
          </p:nvPr>
        </p:nvGraphicFramePr>
        <p:xfrm>
          <a:off x="5067300" y="4343400"/>
          <a:ext cx="6731000" cy="1259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6100">
                  <a:extLst>
                    <a:ext uri="{9D8B030D-6E8A-4147-A177-3AD203B41FA5}">
                      <a16:colId xmlns:a16="http://schemas.microsoft.com/office/drawing/2014/main" xmlns="" val="2821735171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xmlns="" val="3013597991"/>
                    </a:ext>
                  </a:extLst>
                </a:gridCol>
              </a:tblGrid>
              <a:tr h="313412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DAL</a:t>
                      </a:r>
                      <a:r>
                        <a:rPr lang="it-IT" sz="1600" baseline="0" dirty="0" smtClean="0"/>
                        <a:t> 22 SETTEMBRE AL 2 OTTOBRE</a:t>
                      </a:r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1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12:30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13:00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Alunni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 e GRANDI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84428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</a:rPr>
                        <a:t>Orario</a:t>
                      </a:r>
                      <a:r>
                        <a:rPr lang="it-IT" sz="1400" baseline="0" dirty="0" smtClean="0">
                          <a:effectLst/>
                          <a:latin typeface="+mn-lt"/>
                        </a:rPr>
                        <a:t> di uscita personalizzato sulla base della valutazione delle insegnanti e concordato col genitore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</a:rPr>
                        <a:t>Alunni neoiscritti</a:t>
                      </a:r>
                      <a:endParaRPr lang="it-IT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xmlns="" id="{71C12B7F-675D-461B-8C72-87F9C5C0C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479680"/>
              </p:ext>
            </p:extLst>
          </p:nvPr>
        </p:nvGraphicFramePr>
        <p:xfrm>
          <a:off x="5105400" y="5626100"/>
          <a:ext cx="6731000" cy="107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30700">
                  <a:extLst>
                    <a:ext uri="{9D8B030D-6E8A-4147-A177-3AD203B41FA5}">
                      <a16:colId xmlns:a16="http://schemas.microsoft.com/office/drawing/2014/main" xmlns="" val="282173517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3013597991"/>
                    </a:ext>
                  </a:extLst>
                </a:gridCol>
              </a:tblGrid>
              <a:tr h="313412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DAL</a:t>
                      </a:r>
                      <a:r>
                        <a:rPr lang="it-IT" sz="1600" baseline="0" dirty="0" smtClean="0"/>
                        <a:t> 6 OTTOBRE (CON MENSA)</a:t>
                      </a:r>
                      <a:endParaRPr lang="it-IT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1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15:30</a:t>
                      </a:r>
                      <a:r>
                        <a:rPr lang="it-IT" sz="1400" b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16:00</a:t>
                      </a:r>
                      <a:endParaRPr lang="it-IT" sz="1400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Alunni</a:t>
                      </a:r>
                      <a:r>
                        <a:rPr lang="it-IT" sz="1400" b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 e GRANDI</a:t>
                      </a:r>
                      <a:endParaRPr lang="it-IT" sz="1400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84428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j-lt"/>
                        </a:rPr>
                        <a:t>13:45 – 14:00</a:t>
                      </a:r>
                      <a:endParaRPr lang="it-IT" sz="1400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j-lt"/>
                        </a:rPr>
                        <a:t>Alunni</a:t>
                      </a:r>
                      <a:r>
                        <a:rPr lang="it-IT" sz="1400" baseline="0" dirty="0" smtClean="0">
                          <a:effectLst/>
                          <a:latin typeface="+mj-lt"/>
                        </a:rPr>
                        <a:t> neoiscritti</a:t>
                      </a:r>
                      <a:endParaRPr lang="it-IT" sz="1400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863600" y="5912534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*Maggiori dettagli sull’informativa in registro elettronico</a:t>
            </a:r>
            <a:endParaRPr lang="it-IT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505</TotalTime>
  <Words>1007</Words>
  <Application>Microsoft Office PowerPoint</Application>
  <PresentationFormat>Widescreen</PresentationFormat>
  <Paragraphs>129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Times New Roman</vt:lpstr>
      <vt:lpstr>Parcel</vt:lpstr>
      <vt:lpstr>DISPOSIZIONI ANTI COVID-19</vt:lpstr>
      <vt:lpstr>CONTROLLO TEMPERATURA</vt:lpstr>
      <vt:lpstr>Non portare A SCUOLA il tuo bambino se ha  anche solo uno dei seguenti sintomi</vt:lpstr>
      <vt:lpstr>MEZZI PUBBLICI</vt:lpstr>
      <vt:lpstr>aRRIVO A SCUOLA</vt:lpstr>
      <vt:lpstr>Punti di attesa, d’INGRESSO e di uscita</vt:lpstr>
      <vt:lpstr>Presentazione standard di PowerPoint</vt:lpstr>
      <vt:lpstr>ORARI DI INGRESSO DELLE CLASSI</vt:lpstr>
      <vt:lpstr>ORARI DI uscita DELLE CLASSI</vt:lpstr>
      <vt:lpstr>INGRESSO A SCUOLA</vt:lpstr>
      <vt:lpstr>Ritardo o assenza</vt:lpstr>
      <vt:lpstr>Autodichiarazione per le assenze</vt:lpstr>
      <vt:lpstr>ANDARE AI SERVIZI </vt:lpstr>
      <vt:lpstr> IGIENIZZAzione  delLE MANI </vt:lpstr>
      <vt:lpstr>SE il bambino sta male  a scuolA</vt:lpstr>
      <vt:lpstr>Cosa fare</vt:lpstr>
      <vt:lpstr>TIENITI SEMPRE INFORMATO</vt:lpstr>
      <vt:lpstr>Per quanto un regolamento possa contenere indicazioni severe e precise, nessuno potrà mai garantirne il rispetto se non c’è la collaborazione, il senso di responsabilità e la buona volontà da parte di tutti. Per questo ti chiediamo di far parte di questo sforzo comune per restare a scuola fino alla fine dell’anno e non mettere a rischio la salute di tutti noi e di chi ci aspetta a casa.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katia marcon</dc:creator>
  <cp:lastModifiedBy>dirigente</cp:lastModifiedBy>
  <cp:revision>487</cp:revision>
  <dcterms:created xsi:type="dcterms:W3CDTF">2020-09-07T07:32:50Z</dcterms:created>
  <dcterms:modified xsi:type="dcterms:W3CDTF">2020-09-11T06:49:43Z</dcterms:modified>
</cp:coreProperties>
</file>