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37"/>
  </p:notesMasterIdLst>
  <p:sldIdLst>
    <p:sldId id="256" r:id="rId2"/>
    <p:sldId id="257" r:id="rId3"/>
    <p:sldId id="282" r:id="rId4"/>
    <p:sldId id="259" r:id="rId5"/>
    <p:sldId id="261" r:id="rId6"/>
    <p:sldId id="287" r:id="rId7"/>
    <p:sldId id="288" r:id="rId8"/>
    <p:sldId id="291" r:id="rId9"/>
    <p:sldId id="294" r:id="rId10"/>
    <p:sldId id="283" r:id="rId11"/>
    <p:sldId id="293" r:id="rId12"/>
    <p:sldId id="292" r:id="rId13"/>
    <p:sldId id="295" r:id="rId14"/>
    <p:sldId id="263" r:id="rId15"/>
    <p:sldId id="289" r:id="rId16"/>
    <p:sldId id="264" r:id="rId17"/>
    <p:sldId id="286" r:id="rId18"/>
    <p:sldId id="297" r:id="rId19"/>
    <p:sldId id="298" r:id="rId20"/>
    <p:sldId id="299" r:id="rId21"/>
    <p:sldId id="265" r:id="rId22"/>
    <p:sldId id="266" r:id="rId23"/>
    <p:sldId id="267" r:id="rId24"/>
    <p:sldId id="268" r:id="rId25"/>
    <p:sldId id="270" r:id="rId26"/>
    <p:sldId id="271" r:id="rId27"/>
    <p:sldId id="273" r:id="rId28"/>
    <p:sldId id="272" r:id="rId29"/>
    <p:sldId id="275" r:id="rId30"/>
    <p:sldId id="278" r:id="rId31"/>
    <p:sldId id="279" r:id="rId32"/>
    <p:sldId id="280" r:id="rId33"/>
    <p:sldId id="296" r:id="rId34"/>
    <p:sldId id="300" r:id="rId35"/>
    <p:sldId id="28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D98C9-471B-4D0D-864A-FBF4424ED2F5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88FC8C-221E-4949-911D-8EE5D606DB3A}">
      <dgm:prSet/>
      <dgm:spPr/>
      <dgm:t>
        <a:bodyPr/>
        <a:lstStyle/>
        <a:p>
          <a:pPr algn="just"/>
          <a:r>
            <a:rPr lang="en-US" dirty="0">
              <a:ea typeface="+mn-lt"/>
              <a:cs typeface="+mn-lt"/>
            </a:rPr>
            <a:t>Prima di </a:t>
          </a:r>
          <a:r>
            <a:rPr lang="en-US" dirty="0" err="1">
              <a:ea typeface="+mn-lt"/>
              <a:cs typeface="+mn-lt"/>
            </a:rPr>
            <a:t>salire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sul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pulmino</a:t>
          </a:r>
          <a:r>
            <a:rPr lang="en-US" dirty="0">
              <a:ea typeface="+mn-lt"/>
              <a:cs typeface="+mn-lt"/>
            </a:rPr>
            <a:t>, </a:t>
          </a:r>
          <a:r>
            <a:rPr lang="en-US" dirty="0" err="1">
              <a:ea typeface="+mn-lt"/>
              <a:cs typeface="+mn-lt"/>
            </a:rPr>
            <a:t>indossare</a:t>
          </a:r>
          <a:r>
            <a:rPr lang="en-US" dirty="0">
              <a:ea typeface="+mn-lt"/>
              <a:cs typeface="+mn-lt"/>
            </a:rPr>
            <a:t> la </a:t>
          </a:r>
          <a:r>
            <a:rPr lang="en-US" dirty="0" err="1">
              <a:ea typeface="+mn-lt"/>
              <a:cs typeface="+mn-lt"/>
            </a:rPr>
            <a:t>mascherina</a:t>
          </a:r>
          <a:r>
            <a:rPr lang="en-US" dirty="0">
              <a:ea typeface="+mn-lt"/>
              <a:cs typeface="+mn-lt"/>
            </a:rPr>
            <a:t>, </a:t>
          </a:r>
          <a:r>
            <a:rPr lang="en-US" dirty="0" err="1">
              <a:ea typeface="+mn-lt"/>
              <a:cs typeface="+mn-lt"/>
            </a:rPr>
            <a:t>seguire</a:t>
          </a:r>
          <a:r>
            <a:rPr lang="en-US" dirty="0">
              <a:ea typeface="+mn-lt"/>
              <a:cs typeface="+mn-lt"/>
            </a:rPr>
            <a:t> le </a:t>
          </a:r>
          <a:r>
            <a:rPr lang="en-US" dirty="0" err="1">
              <a:ea typeface="+mn-lt"/>
              <a:cs typeface="+mn-lt"/>
            </a:rPr>
            <a:t>indicazioni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dell’autista</a:t>
          </a:r>
          <a:r>
            <a:rPr lang="en-US" dirty="0">
              <a:ea typeface="+mn-lt"/>
              <a:cs typeface="+mn-lt"/>
            </a:rPr>
            <a:t> e </a:t>
          </a:r>
          <a:r>
            <a:rPr lang="en-US" dirty="0" err="1">
              <a:ea typeface="+mn-lt"/>
              <a:cs typeface="+mn-lt"/>
            </a:rPr>
            <a:t>restare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seduto</a:t>
          </a:r>
          <a:r>
            <a:rPr lang="en-US" dirty="0">
              <a:ea typeface="+mn-lt"/>
              <a:cs typeface="+mn-lt"/>
            </a:rPr>
            <a:t> al proprio </a:t>
          </a:r>
          <a:r>
            <a:rPr lang="en-US" dirty="0" err="1">
              <a:ea typeface="+mn-lt"/>
              <a:cs typeface="+mn-lt"/>
            </a:rPr>
            <a:t>posto</a:t>
          </a:r>
          <a:r>
            <a:rPr lang="en-US" dirty="0">
              <a:ea typeface="+mn-lt"/>
              <a:cs typeface="+mn-lt"/>
            </a:rPr>
            <a:t>. </a:t>
          </a:r>
          <a:endParaRPr lang="en-US" dirty="0"/>
        </a:p>
      </dgm:t>
    </dgm:pt>
    <dgm:pt modelId="{5525AF5F-F888-4576-AA05-EBED39179F93}" type="parTrans" cxnId="{76B259F1-45FA-4677-92A5-C8BCCC901785}">
      <dgm:prSet/>
      <dgm:spPr/>
      <dgm:t>
        <a:bodyPr/>
        <a:lstStyle/>
        <a:p>
          <a:endParaRPr lang="en-US"/>
        </a:p>
      </dgm:t>
    </dgm:pt>
    <dgm:pt modelId="{7841CAFC-5E7E-47B5-B906-A2D55B6BF834}" type="sibTrans" cxnId="{76B259F1-45FA-4677-92A5-C8BCCC901785}">
      <dgm:prSet/>
      <dgm:spPr/>
      <dgm:t>
        <a:bodyPr/>
        <a:lstStyle/>
        <a:p>
          <a:endParaRPr lang="en-US"/>
        </a:p>
      </dgm:t>
    </dgm:pt>
    <dgm:pt modelId="{6CDD1669-13E6-44E5-A5C0-96472702EC38}">
      <dgm:prSet/>
      <dgm:spPr/>
      <dgm:t>
        <a:bodyPr/>
        <a:lstStyle/>
        <a:p>
          <a:pPr algn="just"/>
          <a:r>
            <a:rPr lang="en-US" dirty="0" err="1">
              <a:ea typeface="+mn-lt"/>
              <a:cs typeface="+mn-lt"/>
            </a:rPr>
            <a:t>Occupare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il</a:t>
          </a:r>
          <a:r>
            <a:rPr lang="en-US" dirty="0">
              <a:ea typeface="+mn-lt"/>
              <a:cs typeface="+mn-lt"/>
            </a:rPr>
            <a:t> primo </a:t>
          </a:r>
          <a:r>
            <a:rPr lang="en-US" dirty="0" err="1">
              <a:ea typeface="+mn-lt"/>
              <a:cs typeface="+mn-lt"/>
            </a:rPr>
            <a:t>posto</a:t>
          </a:r>
          <a:r>
            <a:rPr lang="en-US" dirty="0">
              <a:ea typeface="+mn-lt"/>
              <a:cs typeface="+mn-lt"/>
            </a:rPr>
            <a:t> libero, </a:t>
          </a:r>
          <a:r>
            <a:rPr lang="en-US" dirty="0" err="1">
              <a:ea typeface="+mn-lt"/>
              <a:cs typeface="+mn-lt"/>
            </a:rPr>
            <a:t>partendo</a:t>
          </a:r>
          <a:r>
            <a:rPr lang="en-US" dirty="0">
              <a:ea typeface="+mn-lt"/>
              <a:cs typeface="+mn-lt"/>
            </a:rPr>
            <a:t> dal </a:t>
          </a:r>
          <a:r>
            <a:rPr lang="en-US" dirty="0" err="1">
              <a:ea typeface="+mn-lt"/>
              <a:cs typeface="+mn-lt"/>
            </a:rPr>
            <a:t>fondo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dell’autobus</a:t>
          </a:r>
          <a:r>
            <a:rPr lang="en-US" dirty="0">
              <a:ea typeface="+mn-lt"/>
              <a:cs typeface="+mn-lt"/>
            </a:rPr>
            <a:t>.</a:t>
          </a:r>
          <a:endParaRPr lang="en-US" dirty="0"/>
        </a:p>
      </dgm:t>
    </dgm:pt>
    <dgm:pt modelId="{AC279ED2-9153-43C4-8F56-8D5019B0A16A}" type="parTrans" cxnId="{601299F4-968B-4BCC-9F52-4D89B9E41D16}">
      <dgm:prSet/>
      <dgm:spPr/>
      <dgm:t>
        <a:bodyPr/>
        <a:lstStyle/>
        <a:p>
          <a:endParaRPr lang="en-US"/>
        </a:p>
      </dgm:t>
    </dgm:pt>
    <dgm:pt modelId="{FB2F62BD-653D-4129-B38A-4EE1C841122D}" type="sibTrans" cxnId="{601299F4-968B-4BCC-9F52-4D89B9E41D16}">
      <dgm:prSet/>
      <dgm:spPr/>
      <dgm:t>
        <a:bodyPr/>
        <a:lstStyle/>
        <a:p>
          <a:endParaRPr lang="en-US"/>
        </a:p>
      </dgm:t>
    </dgm:pt>
    <dgm:pt modelId="{63471BBA-0813-49EC-8CF6-7E80A16C9FC1}" type="pres">
      <dgm:prSet presAssocID="{2C2D98C9-471B-4D0D-864A-FBF4424ED2F5}" presName="vert0" presStyleCnt="0">
        <dgm:presLayoutVars>
          <dgm:dir/>
          <dgm:animOne val="branch"/>
          <dgm:animLvl val="lvl"/>
        </dgm:presLayoutVars>
      </dgm:prSet>
      <dgm:spPr/>
    </dgm:pt>
    <dgm:pt modelId="{71175801-DD8D-4A0B-9CDE-4A7E898B034B}" type="pres">
      <dgm:prSet presAssocID="{8A88FC8C-221E-4949-911D-8EE5D606DB3A}" presName="thickLine" presStyleLbl="alignNode1" presStyleIdx="0" presStyleCnt="2"/>
      <dgm:spPr/>
    </dgm:pt>
    <dgm:pt modelId="{3D517919-C3B8-4343-B884-D75D0F757558}" type="pres">
      <dgm:prSet presAssocID="{8A88FC8C-221E-4949-911D-8EE5D606DB3A}" presName="horz1" presStyleCnt="0"/>
      <dgm:spPr/>
    </dgm:pt>
    <dgm:pt modelId="{F14A673F-BC6B-4A81-A2BB-874B55554648}" type="pres">
      <dgm:prSet presAssocID="{8A88FC8C-221E-4949-911D-8EE5D606DB3A}" presName="tx1" presStyleLbl="revTx" presStyleIdx="0" presStyleCnt="2"/>
      <dgm:spPr/>
    </dgm:pt>
    <dgm:pt modelId="{B3EDB5D6-56F8-4F6A-BF28-B16D611E5F8E}" type="pres">
      <dgm:prSet presAssocID="{8A88FC8C-221E-4949-911D-8EE5D606DB3A}" presName="vert1" presStyleCnt="0"/>
      <dgm:spPr/>
    </dgm:pt>
    <dgm:pt modelId="{603685F2-4443-487F-98F4-43F04E0F35E1}" type="pres">
      <dgm:prSet presAssocID="{6CDD1669-13E6-44E5-A5C0-96472702EC38}" presName="thickLine" presStyleLbl="alignNode1" presStyleIdx="1" presStyleCnt="2"/>
      <dgm:spPr/>
    </dgm:pt>
    <dgm:pt modelId="{CA683898-4939-44FD-A338-1CF63D4EBB60}" type="pres">
      <dgm:prSet presAssocID="{6CDD1669-13E6-44E5-A5C0-96472702EC38}" presName="horz1" presStyleCnt="0"/>
      <dgm:spPr/>
    </dgm:pt>
    <dgm:pt modelId="{26245C83-7AA0-4C61-AF3B-27BC39ABA3E7}" type="pres">
      <dgm:prSet presAssocID="{6CDD1669-13E6-44E5-A5C0-96472702EC38}" presName="tx1" presStyleLbl="revTx" presStyleIdx="1" presStyleCnt="2"/>
      <dgm:spPr/>
    </dgm:pt>
    <dgm:pt modelId="{A157402F-3759-494E-A025-38BE367BA11A}" type="pres">
      <dgm:prSet presAssocID="{6CDD1669-13E6-44E5-A5C0-96472702EC38}" presName="vert1" presStyleCnt="0"/>
      <dgm:spPr/>
    </dgm:pt>
  </dgm:ptLst>
  <dgm:cxnLst>
    <dgm:cxn modelId="{8FE6058E-99CA-45CB-AA0D-2DCB3EEA94AE}" type="presOf" srcId="{2C2D98C9-471B-4D0D-864A-FBF4424ED2F5}" destId="{63471BBA-0813-49EC-8CF6-7E80A16C9FC1}" srcOrd="0" destOrd="0" presId="urn:microsoft.com/office/officeart/2008/layout/LinedList"/>
    <dgm:cxn modelId="{6EEFE2E3-E7CE-49E6-8D84-4E05633CDBB9}" type="presOf" srcId="{8A88FC8C-221E-4949-911D-8EE5D606DB3A}" destId="{F14A673F-BC6B-4A81-A2BB-874B55554648}" srcOrd="0" destOrd="0" presId="urn:microsoft.com/office/officeart/2008/layout/LinedList"/>
    <dgm:cxn modelId="{76B259F1-45FA-4677-92A5-C8BCCC901785}" srcId="{2C2D98C9-471B-4D0D-864A-FBF4424ED2F5}" destId="{8A88FC8C-221E-4949-911D-8EE5D606DB3A}" srcOrd="0" destOrd="0" parTransId="{5525AF5F-F888-4576-AA05-EBED39179F93}" sibTransId="{7841CAFC-5E7E-47B5-B906-A2D55B6BF834}"/>
    <dgm:cxn modelId="{601299F4-968B-4BCC-9F52-4D89B9E41D16}" srcId="{2C2D98C9-471B-4D0D-864A-FBF4424ED2F5}" destId="{6CDD1669-13E6-44E5-A5C0-96472702EC38}" srcOrd="1" destOrd="0" parTransId="{AC279ED2-9153-43C4-8F56-8D5019B0A16A}" sibTransId="{FB2F62BD-653D-4129-B38A-4EE1C841122D}"/>
    <dgm:cxn modelId="{2F565FF9-4125-4D74-A45D-24FEE2E3AD17}" type="presOf" srcId="{6CDD1669-13E6-44E5-A5C0-96472702EC38}" destId="{26245C83-7AA0-4C61-AF3B-27BC39ABA3E7}" srcOrd="0" destOrd="0" presId="urn:microsoft.com/office/officeart/2008/layout/LinedList"/>
    <dgm:cxn modelId="{B094BBA4-4B5B-4DA0-9BBC-BDFAA9203A4B}" type="presParOf" srcId="{63471BBA-0813-49EC-8CF6-7E80A16C9FC1}" destId="{71175801-DD8D-4A0B-9CDE-4A7E898B034B}" srcOrd="0" destOrd="0" presId="urn:microsoft.com/office/officeart/2008/layout/LinedList"/>
    <dgm:cxn modelId="{23453363-7ED0-4F88-9ABB-EAA940F0B27E}" type="presParOf" srcId="{63471BBA-0813-49EC-8CF6-7E80A16C9FC1}" destId="{3D517919-C3B8-4343-B884-D75D0F757558}" srcOrd="1" destOrd="0" presId="urn:microsoft.com/office/officeart/2008/layout/LinedList"/>
    <dgm:cxn modelId="{00357C07-7FBF-4E57-9DC2-3C600A69FF6C}" type="presParOf" srcId="{3D517919-C3B8-4343-B884-D75D0F757558}" destId="{F14A673F-BC6B-4A81-A2BB-874B55554648}" srcOrd="0" destOrd="0" presId="urn:microsoft.com/office/officeart/2008/layout/LinedList"/>
    <dgm:cxn modelId="{F4C17D63-BB96-4279-9F4D-C6B7FE4613FD}" type="presParOf" srcId="{3D517919-C3B8-4343-B884-D75D0F757558}" destId="{B3EDB5D6-56F8-4F6A-BF28-B16D611E5F8E}" srcOrd="1" destOrd="0" presId="urn:microsoft.com/office/officeart/2008/layout/LinedList"/>
    <dgm:cxn modelId="{6F47719D-D3AD-462B-9A29-1CF4114E5943}" type="presParOf" srcId="{63471BBA-0813-49EC-8CF6-7E80A16C9FC1}" destId="{603685F2-4443-487F-98F4-43F04E0F35E1}" srcOrd="2" destOrd="0" presId="urn:microsoft.com/office/officeart/2008/layout/LinedList"/>
    <dgm:cxn modelId="{4AA284D3-8BC3-4AC9-9092-6CD8FA61AE2C}" type="presParOf" srcId="{63471BBA-0813-49EC-8CF6-7E80A16C9FC1}" destId="{CA683898-4939-44FD-A338-1CF63D4EBB60}" srcOrd="3" destOrd="0" presId="urn:microsoft.com/office/officeart/2008/layout/LinedList"/>
    <dgm:cxn modelId="{F322BC03-A0C0-480F-BB8E-6159D3DF3AF7}" type="presParOf" srcId="{CA683898-4939-44FD-A338-1CF63D4EBB60}" destId="{26245C83-7AA0-4C61-AF3B-27BC39ABA3E7}" srcOrd="0" destOrd="0" presId="urn:microsoft.com/office/officeart/2008/layout/LinedList"/>
    <dgm:cxn modelId="{311A00B7-919E-4CF8-8B1E-37156136670F}" type="presParOf" srcId="{CA683898-4939-44FD-A338-1CF63D4EBB60}" destId="{A157402F-3759-494E-A025-38BE367BA1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2D98C9-471B-4D0D-864A-FBF4424ED2F5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88FC8C-221E-4949-911D-8EE5D606DB3A}">
      <dgm:prSet/>
      <dgm:spPr/>
      <dgm:t>
        <a:bodyPr/>
        <a:lstStyle/>
        <a:p>
          <a:pPr algn="just"/>
          <a:r>
            <a:rPr lang="en-US" dirty="0" err="1">
              <a:ea typeface="+mn-lt"/>
              <a:cs typeface="+mn-lt"/>
            </a:rPr>
            <a:t>Cercare</a:t>
          </a:r>
          <a:r>
            <a:rPr lang="en-US" dirty="0">
              <a:ea typeface="+mn-lt"/>
              <a:cs typeface="+mn-lt"/>
            </a:rPr>
            <a:t> di </a:t>
          </a:r>
          <a:r>
            <a:rPr lang="en-US" dirty="0" err="1">
              <a:ea typeface="+mn-lt"/>
              <a:cs typeface="+mn-lt"/>
            </a:rPr>
            <a:t>arrivare</a:t>
          </a:r>
          <a:r>
            <a:rPr lang="en-US" dirty="0">
              <a:ea typeface="+mn-lt"/>
              <a:cs typeface="+mn-lt"/>
            </a:rPr>
            <a:t> a </a:t>
          </a:r>
          <a:r>
            <a:rPr lang="en-US" dirty="0" err="1">
              <a:ea typeface="+mn-lt"/>
              <a:cs typeface="+mn-lt"/>
            </a:rPr>
            <a:t>scuola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già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indossando</a:t>
          </a:r>
          <a:r>
            <a:rPr lang="en-US" dirty="0">
              <a:ea typeface="+mn-lt"/>
              <a:cs typeface="+mn-lt"/>
            </a:rPr>
            <a:t> la </a:t>
          </a:r>
          <a:r>
            <a:rPr lang="en-US" dirty="0" err="1">
              <a:ea typeface="+mn-lt"/>
              <a:cs typeface="+mn-lt"/>
            </a:rPr>
            <a:t>mascherina</a:t>
          </a:r>
          <a:r>
            <a:rPr lang="en-US" dirty="0">
              <a:ea typeface="+mn-lt"/>
              <a:cs typeface="+mn-lt"/>
            </a:rPr>
            <a:t>. </a:t>
          </a:r>
          <a:endParaRPr lang="en-US" dirty="0"/>
        </a:p>
      </dgm:t>
    </dgm:pt>
    <dgm:pt modelId="{5525AF5F-F888-4576-AA05-EBED39179F93}" type="parTrans" cxnId="{76B259F1-45FA-4677-92A5-C8BCCC901785}">
      <dgm:prSet/>
      <dgm:spPr/>
      <dgm:t>
        <a:bodyPr/>
        <a:lstStyle/>
        <a:p>
          <a:endParaRPr lang="en-US"/>
        </a:p>
      </dgm:t>
    </dgm:pt>
    <dgm:pt modelId="{7841CAFC-5E7E-47B5-B906-A2D55B6BF834}" type="sibTrans" cxnId="{76B259F1-45FA-4677-92A5-C8BCCC901785}">
      <dgm:prSet/>
      <dgm:spPr/>
      <dgm:t>
        <a:bodyPr/>
        <a:lstStyle/>
        <a:p>
          <a:endParaRPr lang="en-US"/>
        </a:p>
      </dgm:t>
    </dgm:pt>
    <dgm:pt modelId="{6CDD1669-13E6-44E5-A5C0-96472702EC38}">
      <dgm:prSet/>
      <dgm:spPr/>
      <dgm:t>
        <a:bodyPr/>
        <a:lstStyle/>
        <a:p>
          <a:pPr algn="just"/>
          <a:r>
            <a:rPr lang="en-US" dirty="0">
              <a:ea typeface="+mn-lt"/>
              <a:cs typeface="+mn-lt"/>
            </a:rPr>
            <a:t>Non </a:t>
          </a:r>
          <a:r>
            <a:rPr lang="en-US" dirty="0" err="1">
              <a:ea typeface="+mn-lt"/>
              <a:cs typeface="+mn-lt"/>
            </a:rPr>
            <a:t>arrivare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troppo</a:t>
          </a:r>
          <a:r>
            <a:rPr lang="en-US" dirty="0">
              <a:ea typeface="+mn-lt"/>
              <a:cs typeface="+mn-lt"/>
            </a:rPr>
            <a:t> in </a:t>
          </a:r>
          <a:r>
            <a:rPr lang="en-US" dirty="0" err="1">
              <a:ea typeface="+mn-lt"/>
              <a:cs typeface="+mn-lt"/>
            </a:rPr>
            <a:t>anticipo</a:t>
          </a:r>
          <a:r>
            <a:rPr lang="en-US" dirty="0">
              <a:ea typeface="+mn-lt"/>
              <a:cs typeface="+mn-lt"/>
            </a:rPr>
            <a:t> rispetto </a:t>
          </a:r>
          <a:r>
            <a:rPr lang="en-US" dirty="0" err="1">
              <a:ea typeface="+mn-lt"/>
              <a:cs typeface="+mn-lt"/>
            </a:rPr>
            <a:t>all’orario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stabilito</a:t>
          </a:r>
          <a:r>
            <a:rPr lang="en-US" dirty="0">
              <a:ea typeface="+mn-lt"/>
              <a:cs typeface="+mn-lt"/>
            </a:rPr>
            <a:t> per la propria </a:t>
          </a:r>
          <a:r>
            <a:rPr lang="en-US" dirty="0" err="1">
              <a:ea typeface="+mn-lt"/>
              <a:cs typeface="+mn-lt"/>
            </a:rPr>
            <a:t>classe</a:t>
          </a:r>
          <a:r>
            <a:rPr lang="en-US" dirty="0">
              <a:ea typeface="+mn-lt"/>
              <a:cs typeface="+mn-lt"/>
            </a:rPr>
            <a:t> in modo da </a:t>
          </a:r>
          <a:r>
            <a:rPr lang="en-US" dirty="0" err="1">
              <a:ea typeface="+mn-lt"/>
              <a:cs typeface="+mn-lt"/>
            </a:rPr>
            <a:t>evitare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assembramenti</a:t>
          </a:r>
          <a:r>
            <a:rPr lang="en-US" dirty="0">
              <a:ea typeface="+mn-lt"/>
              <a:cs typeface="+mn-lt"/>
            </a:rPr>
            <a:t> in </a:t>
          </a:r>
          <a:r>
            <a:rPr lang="en-US" dirty="0" err="1">
              <a:ea typeface="+mn-lt"/>
              <a:cs typeface="+mn-lt"/>
            </a:rPr>
            <a:t>prossimità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degli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ingressi</a:t>
          </a:r>
          <a:r>
            <a:rPr lang="en-US" dirty="0">
              <a:ea typeface="+mn-lt"/>
              <a:cs typeface="+mn-lt"/>
            </a:rPr>
            <a:t>, </a:t>
          </a:r>
          <a:r>
            <a:rPr lang="en-US" dirty="0" err="1">
              <a:ea typeface="+mn-lt"/>
              <a:cs typeface="+mn-lt"/>
            </a:rPr>
            <a:t>nel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giardino</a:t>
          </a:r>
          <a:r>
            <a:rPr lang="en-US" dirty="0">
              <a:ea typeface="+mn-lt"/>
              <a:cs typeface="+mn-lt"/>
            </a:rPr>
            <a:t> o </a:t>
          </a:r>
          <a:r>
            <a:rPr lang="en-US" dirty="0" err="1">
              <a:ea typeface="+mn-lt"/>
              <a:cs typeface="+mn-lt"/>
            </a:rPr>
            <a:t>nei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cortili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della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scuola</a:t>
          </a:r>
          <a:r>
            <a:rPr lang="en-US" dirty="0">
              <a:ea typeface="+mn-lt"/>
              <a:cs typeface="+mn-lt"/>
            </a:rPr>
            <a:t>. </a:t>
          </a:r>
          <a:endParaRPr lang="en-US" dirty="0"/>
        </a:p>
      </dgm:t>
    </dgm:pt>
    <dgm:pt modelId="{AC279ED2-9153-43C4-8F56-8D5019B0A16A}" type="parTrans" cxnId="{601299F4-968B-4BCC-9F52-4D89B9E41D16}">
      <dgm:prSet/>
      <dgm:spPr/>
      <dgm:t>
        <a:bodyPr/>
        <a:lstStyle/>
        <a:p>
          <a:endParaRPr lang="en-US"/>
        </a:p>
      </dgm:t>
    </dgm:pt>
    <dgm:pt modelId="{FB2F62BD-653D-4129-B38A-4EE1C841122D}" type="sibTrans" cxnId="{601299F4-968B-4BCC-9F52-4D89B9E41D16}">
      <dgm:prSet/>
      <dgm:spPr/>
      <dgm:t>
        <a:bodyPr/>
        <a:lstStyle/>
        <a:p>
          <a:endParaRPr lang="en-US"/>
        </a:p>
      </dgm:t>
    </dgm:pt>
    <dgm:pt modelId="{63471BBA-0813-49EC-8CF6-7E80A16C9FC1}" type="pres">
      <dgm:prSet presAssocID="{2C2D98C9-471B-4D0D-864A-FBF4424ED2F5}" presName="vert0" presStyleCnt="0">
        <dgm:presLayoutVars>
          <dgm:dir/>
          <dgm:animOne val="branch"/>
          <dgm:animLvl val="lvl"/>
        </dgm:presLayoutVars>
      </dgm:prSet>
      <dgm:spPr/>
    </dgm:pt>
    <dgm:pt modelId="{71175801-DD8D-4A0B-9CDE-4A7E898B034B}" type="pres">
      <dgm:prSet presAssocID="{8A88FC8C-221E-4949-911D-8EE5D606DB3A}" presName="thickLine" presStyleLbl="alignNode1" presStyleIdx="0" presStyleCnt="2"/>
      <dgm:spPr/>
    </dgm:pt>
    <dgm:pt modelId="{3D517919-C3B8-4343-B884-D75D0F757558}" type="pres">
      <dgm:prSet presAssocID="{8A88FC8C-221E-4949-911D-8EE5D606DB3A}" presName="horz1" presStyleCnt="0"/>
      <dgm:spPr/>
    </dgm:pt>
    <dgm:pt modelId="{F14A673F-BC6B-4A81-A2BB-874B55554648}" type="pres">
      <dgm:prSet presAssocID="{8A88FC8C-221E-4949-911D-8EE5D606DB3A}" presName="tx1" presStyleLbl="revTx" presStyleIdx="0" presStyleCnt="2"/>
      <dgm:spPr/>
    </dgm:pt>
    <dgm:pt modelId="{B3EDB5D6-56F8-4F6A-BF28-B16D611E5F8E}" type="pres">
      <dgm:prSet presAssocID="{8A88FC8C-221E-4949-911D-8EE5D606DB3A}" presName="vert1" presStyleCnt="0"/>
      <dgm:spPr/>
    </dgm:pt>
    <dgm:pt modelId="{603685F2-4443-487F-98F4-43F04E0F35E1}" type="pres">
      <dgm:prSet presAssocID="{6CDD1669-13E6-44E5-A5C0-96472702EC38}" presName="thickLine" presStyleLbl="alignNode1" presStyleIdx="1" presStyleCnt="2"/>
      <dgm:spPr/>
    </dgm:pt>
    <dgm:pt modelId="{CA683898-4939-44FD-A338-1CF63D4EBB60}" type="pres">
      <dgm:prSet presAssocID="{6CDD1669-13E6-44E5-A5C0-96472702EC38}" presName="horz1" presStyleCnt="0"/>
      <dgm:spPr/>
    </dgm:pt>
    <dgm:pt modelId="{26245C83-7AA0-4C61-AF3B-27BC39ABA3E7}" type="pres">
      <dgm:prSet presAssocID="{6CDD1669-13E6-44E5-A5C0-96472702EC38}" presName="tx1" presStyleLbl="revTx" presStyleIdx="1" presStyleCnt="2"/>
      <dgm:spPr/>
    </dgm:pt>
    <dgm:pt modelId="{A157402F-3759-494E-A025-38BE367BA11A}" type="pres">
      <dgm:prSet presAssocID="{6CDD1669-13E6-44E5-A5C0-96472702EC38}" presName="vert1" presStyleCnt="0"/>
      <dgm:spPr/>
    </dgm:pt>
  </dgm:ptLst>
  <dgm:cxnLst>
    <dgm:cxn modelId="{8FE6058E-99CA-45CB-AA0D-2DCB3EEA94AE}" type="presOf" srcId="{2C2D98C9-471B-4D0D-864A-FBF4424ED2F5}" destId="{63471BBA-0813-49EC-8CF6-7E80A16C9FC1}" srcOrd="0" destOrd="0" presId="urn:microsoft.com/office/officeart/2008/layout/LinedList"/>
    <dgm:cxn modelId="{6EEFE2E3-E7CE-49E6-8D84-4E05633CDBB9}" type="presOf" srcId="{8A88FC8C-221E-4949-911D-8EE5D606DB3A}" destId="{F14A673F-BC6B-4A81-A2BB-874B55554648}" srcOrd="0" destOrd="0" presId="urn:microsoft.com/office/officeart/2008/layout/LinedList"/>
    <dgm:cxn modelId="{76B259F1-45FA-4677-92A5-C8BCCC901785}" srcId="{2C2D98C9-471B-4D0D-864A-FBF4424ED2F5}" destId="{8A88FC8C-221E-4949-911D-8EE5D606DB3A}" srcOrd="0" destOrd="0" parTransId="{5525AF5F-F888-4576-AA05-EBED39179F93}" sibTransId="{7841CAFC-5E7E-47B5-B906-A2D55B6BF834}"/>
    <dgm:cxn modelId="{601299F4-968B-4BCC-9F52-4D89B9E41D16}" srcId="{2C2D98C9-471B-4D0D-864A-FBF4424ED2F5}" destId="{6CDD1669-13E6-44E5-A5C0-96472702EC38}" srcOrd="1" destOrd="0" parTransId="{AC279ED2-9153-43C4-8F56-8D5019B0A16A}" sibTransId="{FB2F62BD-653D-4129-B38A-4EE1C841122D}"/>
    <dgm:cxn modelId="{2F565FF9-4125-4D74-A45D-24FEE2E3AD17}" type="presOf" srcId="{6CDD1669-13E6-44E5-A5C0-96472702EC38}" destId="{26245C83-7AA0-4C61-AF3B-27BC39ABA3E7}" srcOrd="0" destOrd="0" presId="urn:microsoft.com/office/officeart/2008/layout/LinedList"/>
    <dgm:cxn modelId="{B094BBA4-4B5B-4DA0-9BBC-BDFAA9203A4B}" type="presParOf" srcId="{63471BBA-0813-49EC-8CF6-7E80A16C9FC1}" destId="{71175801-DD8D-4A0B-9CDE-4A7E898B034B}" srcOrd="0" destOrd="0" presId="urn:microsoft.com/office/officeart/2008/layout/LinedList"/>
    <dgm:cxn modelId="{23453363-7ED0-4F88-9ABB-EAA940F0B27E}" type="presParOf" srcId="{63471BBA-0813-49EC-8CF6-7E80A16C9FC1}" destId="{3D517919-C3B8-4343-B884-D75D0F757558}" srcOrd="1" destOrd="0" presId="urn:microsoft.com/office/officeart/2008/layout/LinedList"/>
    <dgm:cxn modelId="{00357C07-7FBF-4E57-9DC2-3C600A69FF6C}" type="presParOf" srcId="{3D517919-C3B8-4343-B884-D75D0F757558}" destId="{F14A673F-BC6B-4A81-A2BB-874B55554648}" srcOrd="0" destOrd="0" presId="urn:microsoft.com/office/officeart/2008/layout/LinedList"/>
    <dgm:cxn modelId="{F4C17D63-BB96-4279-9F4D-C6B7FE4613FD}" type="presParOf" srcId="{3D517919-C3B8-4343-B884-D75D0F757558}" destId="{B3EDB5D6-56F8-4F6A-BF28-B16D611E5F8E}" srcOrd="1" destOrd="0" presId="urn:microsoft.com/office/officeart/2008/layout/LinedList"/>
    <dgm:cxn modelId="{6F47719D-D3AD-462B-9A29-1CF4114E5943}" type="presParOf" srcId="{63471BBA-0813-49EC-8CF6-7E80A16C9FC1}" destId="{603685F2-4443-487F-98F4-43F04E0F35E1}" srcOrd="2" destOrd="0" presId="urn:microsoft.com/office/officeart/2008/layout/LinedList"/>
    <dgm:cxn modelId="{4AA284D3-8BC3-4AC9-9092-6CD8FA61AE2C}" type="presParOf" srcId="{63471BBA-0813-49EC-8CF6-7E80A16C9FC1}" destId="{CA683898-4939-44FD-A338-1CF63D4EBB60}" srcOrd="3" destOrd="0" presId="urn:microsoft.com/office/officeart/2008/layout/LinedList"/>
    <dgm:cxn modelId="{F322BC03-A0C0-480F-BB8E-6159D3DF3AF7}" type="presParOf" srcId="{CA683898-4939-44FD-A338-1CF63D4EBB60}" destId="{26245C83-7AA0-4C61-AF3B-27BC39ABA3E7}" srcOrd="0" destOrd="0" presId="urn:microsoft.com/office/officeart/2008/layout/LinedList"/>
    <dgm:cxn modelId="{311A00B7-919E-4CF8-8B1E-37156136670F}" type="presParOf" srcId="{CA683898-4939-44FD-A338-1CF63D4EBB60}" destId="{A157402F-3759-494E-A025-38BE367BA1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2D98C9-471B-4D0D-864A-FBF4424ED2F5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88FC8C-221E-4949-911D-8EE5D606DB3A}">
      <dgm:prSet/>
      <dgm:spPr/>
      <dgm:t>
        <a:bodyPr/>
        <a:lstStyle/>
        <a:p>
          <a:pPr algn="just"/>
          <a:r>
            <a:rPr lang="en-US" dirty="0" err="1"/>
            <a:t>Raggiungere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compagni</a:t>
          </a:r>
          <a:r>
            <a:rPr lang="en-US" dirty="0"/>
            <a:t> di </a:t>
          </a:r>
          <a:r>
            <a:rPr lang="en-US" dirty="0" err="1"/>
            <a:t>classe</a:t>
          </a:r>
          <a:r>
            <a:rPr lang="en-US" dirty="0"/>
            <a:t> </a:t>
          </a:r>
          <a:r>
            <a:rPr lang="en-US" dirty="0" err="1"/>
            <a:t>nel</a:t>
          </a:r>
          <a:r>
            <a:rPr lang="en-US" dirty="0"/>
            <a:t> punto </a:t>
          </a:r>
          <a:r>
            <a:rPr lang="en-US" dirty="0" err="1"/>
            <a:t>che</a:t>
          </a:r>
          <a:r>
            <a:rPr lang="en-US" dirty="0"/>
            <a:t> è </a:t>
          </a:r>
          <a:r>
            <a:rPr lang="en-US" dirty="0" err="1"/>
            <a:t>stato</a:t>
          </a:r>
          <a:r>
            <a:rPr lang="en-US" dirty="0"/>
            <a:t> </a:t>
          </a:r>
          <a:r>
            <a:rPr lang="en-US" dirty="0" err="1"/>
            <a:t>indicato</a:t>
          </a:r>
          <a:r>
            <a:rPr lang="en-US" dirty="0"/>
            <a:t>, </a:t>
          </a:r>
          <a:r>
            <a:rPr lang="en-US" dirty="0" err="1"/>
            <a:t>mantenendo</a:t>
          </a:r>
          <a:r>
            <a:rPr lang="en-US" dirty="0"/>
            <a:t> </a:t>
          </a:r>
          <a:r>
            <a:rPr lang="en-US" dirty="0" err="1"/>
            <a:t>il</a:t>
          </a:r>
          <a:r>
            <a:rPr lang="en-US" dirty="0"/>
            <a:t> </a:t>
          </a:r>
          <a:r>
            <a:rPr lang="en-US" dirty="0" err="1"/>
            <a:t>distanziamento</a:t>
          </a:r>
          <a:r>
            <a:rPr lang="en-US" dirty="0"/>
            <a:t> </a:t>
          </a:r>
        </a:p>
      </dgm:t>
    </dgm:pt>
    <dgm:pt modelId="{5525AF5F-F888-4576-AA05-EBED39179F93}" type="parTrans" cxnId="{76B259F1-45FA-4677-92A5-C8BCCC901785}">
      <dgm:prSet/>
      <dgm:spPr/>
      <dgm:t>
        <a:bodyPr/>
        <a:lstStyle/>
        <a:p>
          <a:endParaRPr lang="en-US"/>
        </a:p>
      </dgm:t>
    </dgm:pt>
    <dgm:pt modelId="{7841CAFC-5E7E-47B5-B906-A2D55B6BF834}" type="sibTrans" cxnId="{76B259F1-45FA-4677-92A5-C8BCCC901785}">
      <dgm:prSet/>
      <dgm:spPr/>
      <dgm:t>
        <a:bodyPr/>
        <a:lstStyle/>
        <a:p>
          <a:endParaRPr lang="en-US"/>
        </a:p>
      </dgm:t>
    </dgm:pt>
    <dgm:pt modelId="{6CDD1669-13E6-44E5-A5C0-96472702EC38}">
      <dgm:prSet/>
      <dgm:spPr/>
      <dgm:t>
        <a:bodyPr/>
        <a:lstStyle/>
        <a:p>
          <a:pPr algn="just"/>
          <a:r>
            <a:rPr lang="en-US" dirty="0" err="1"/>
            <a:t>Aspettare</a:t>
          </a:r>
          <a:r>
            <a:rPr lang="en-US" dirty="0"/>
            <a:t> </a:t>
          </a:r>
          <a:r>
            <a:rPr lang="en-US" dirty="0" err="1"/>
            <a:t>l'insegnante</a:t>
          </a:r>
          <a:r>
            <a:rPr lang="en-US" dirty="0"/>
            <a:t> e </a:t>
          </a:r>
          <a:r>
            <a:rPr lang="en-US" dirty="0" err="1"/>
            <a:t>seguirlo</a:t>
          </a:r>
          <a:r>
            <a:rPr lang="en-US" dirty="0"/>
            <a:t> in fila </a:t>
          </a:r>
          <a:r>
            <a:rPr lang="en-US" dirty="0" err="1"/>
            <a:t>indiana</a:t>
          </a:r>
          <a:r>
            <a:rPr lang="en-US" dirty="0"/>
            <a:t> per </a:t>
          </a:r>
          <a:r>
            <a:rPr lang="en-US" dirty="0" err="1"/>
            <a:t>raggiungere</a:t>
          </a:r>
          <a:r>
            <a:rPr lang="en-US" dirty="0"/>
            <a:t> </a:t>
          </a:r>
          <a:r>
            <a:rPr lang="en-US" dirty="0" err="1"/>
            <a:t>l’aula</a:t>
          </a:r>
          <a:r>
            <a:rPr lang="en-US" dirty="0"/>
            <a:t> in </a:t>
          </a:r>
          <a:r>
            <a:rPr lang="en-US" dirty="0" err="1"/>
            <a:t>modalità</a:t>
          </a:r>
          <a:r>
            <a:rPr lang="en-US" dirty="0"/>
            <a:t> </a:t>
          </a:r>
          <a:r>
            <a:rPr lang="en-US" dirty="0" err="1"/>
            <a:t>prova</a:t>
          </a:r>
          <a:r>
            <a:rPr lang="en-US" dirty="0"/>
            <a:t> di </a:t>
          </a:r>
          <a:r>
            <a:rPr lang="en-US" dirty="0" err="1"/>
            <a:t>evacuazione</a:t>
          </a:r>
          <a:r>
            <a:rPr lang="en-US" dirty="0"/>
            <a:t> (</a:t>
          </a:r>
          <a:r>
            <a:rPr lang="en-US" dirty="0" err="1"/>
            <a:t>aprifila</a:t>
          </a:r>
          <a:r>
            <a:rPr lang="en-US" dirty="0"/>
            <a:t> e </a:t>
          </a:r>
          <a:r>
            <a:rPr lang="en-US" dirty="0" err="1"/>
            <a:t>chiudifila</a:t>
          </a:r>
          <a:r>
            <a:rPr lang="en-US" dirty="0"/>
            <a:t>).</a:t>
          </a:r>
        </a:p>
      </dgm:t>
    </dgm:pt>
    <dgm:pt modelId="{AC279ED2-9153-43C4-8F56-8D5019B0A16A}" type="parTrans" cxnId="{601299F4-968B-4BCC-9F52-4D89B9E41D16}">
      <dgm:prSet/>
      <dgm:spPr/>
      <dgm:t>
        <a:bodyPr/>
        <a:lstStyle/>
        <a:p>
          <a:endParaRPr lang="en-US"/>
        </a:p>
      </dgm:t>
    </dgm:pt>
    <dgm:pt modelId="{FB2F62BD-653D-4129-B38A-4EE1C841122D}" type="sibTrans" cxnId="{601299F4-968B-4BCC-9F52-4D89B9E41D16}">
      <dgm:prSet/>
      <dgm:spPr/>
      <dgm:t>
        <a:bodyPr/>
        <a:lstStyle/>
        <a:p>
          <a:endParaRPr lang="en-US"/>
        </a:p>
      </dgm:t>
    </dgm:pt>
    <dgm:pt modelId="{0F5DC5EA-0D7B-47B2-85D9-83A378411AF3}">
      <dgm:prSet/>
      <dgm:spPr/>
      <dgm:t>
        <a:bodyPr/>
        <a:lstStyle/>
        <a:p>
          <a:pPr algn="just"/>
          <a:r>
            <a:rPr lang="en-US" dirty="0" err="1"/>
            <a:t>Evitare</a:t>
          </a:r>
          <a:r>
            <a:rPr lang="en-US" dirty="0"/>
            <a:t> di </a:t>
          </a:r>
          <a:r>
            <a:rPr lang="en-US" dirty="0" err="1"/>
            <a:t>fermarsi</a:t>
          </a:r>
          <a:r>
            <a:rPr lang="en-US" dirty="0"/>
            <a:t> in </a:t>
          </a:r>
          <a:r>
            <a:rPr lang="en-US" dirty="0" err="1"/>
            <a:t>prossimità</a:t>
          </a:r>
          <a:r>
            <a:rPr lang="en-US" dirty="0"/>
            <a:t> </a:t>
          </a:r>
          <a:r>
            <a:rPr lang="en-US" dirty="0" err="1"/>
            <a:t>degli</a:t>
          </a:r>
          <a:r>
            <a:rPr lang="en-US" dirty="0"/>
            <a:t> </a:t>
          </a:r>
          <a:r>
            <a:rPr lang="en-US" dirty="0" err="1"/>
            <a:t>ingressi</a:t>
          </a:r>
          <a:r>
            <a:rPr lang="en-US" dirty="0"/>
            <a:t>, </a:t>
          </a:r>
          <a:r>
            <a:rPr lang="en-US" dirty="0" err="1"/>
            <a:t>delle</a:t>
          </a:r>
          <a:r>
            <a:rPr lang="en-US" dirty="0"/>
            <a:t> scale o </a:t>
          </a:r>
          <a:r>
            <a:rPr lang="en-US" dirty="0" err="1"/>
            <a:t>dei</a:t>
          </a:r>
          <a:r>
            <a:rPr lang="en-US" dirty="0"/>
            <a:t> </a:t>
          </a:r>
          <a:r>
            <a:rPr lang="en-US" dirty="0" err="1"/>
            <a:t>corridoi</a:t>
          </a:r>
          <a:r>
            <a:rPr lang="en-US" dirty="0"/>
            <a:t>.  </a:t>
          </a:r>
        </a:p>
      </dgm:t>
    </dgm:pt>
    <dgm:pt modelId="{D7730DB9-F742-4B9F-9A7A-F31E633447E0}" type="parTrans" cxnId="{9D0C7A37-ADCD-43D1-B8FA-327EE5235F77}">
      <dgm:prSet/>
      <dgm:spPr/>
      <dgm:t>
        <a:bodyPr/>
        <a:lstStyle/>
        <a:p>
          <a:endParaRPr lang="en-US"/>
        </a:p>
      </dgm:t>
    </dgm:pt>
    <dgm:pt modelId="{35494ECC-0352-4734-AF83-79C9D7073854}" type="sibTrans" cxnId="{9D0C7A37-ADCD-43D1-B8FA-327EE5235F77}">
      <dgm:prSet/>
      <dgm:spPr/>
      <dgm:t>
        <a:bodyPr/>
        <a:lstStyle/>
        <a:p>
          <a:endParaRPr lang="en-US"/>
        </a:p>
      </dgm:t>
    </dgm:pt>
    <dgm:pt modelId="{63471BBA-0813-49EC-8CF6-7E80A16C9FC1}" type="pres">
      <dgm:prSet presAssocID="{2C2D98C9-471B-4D0D-864A-FBF4424ED2F5}" presName="vert0" presStyleCnt="0">
        <dgm:presLayoutVars>
          <dgm:dir/>
          <dgm:animOne val="branch"/>
          <dgm:animLvl val="lvl"/>
        </dgm:presLayoutVars>
      </dgm:prSet>
      <dgm:spPr/>
    </dgm:pt>
    <dgm:pt modelId="{71175801-DD8D-4A0B-9CDE-4A7E898B034B}" type="pres">
      <dgm:prSet presAssocID="{8A88FC8C-221E-4949-911D-8EE5D606DB3A}" presName="thickLine" presStyleLbl="alignNode1" presStyleIdx="0" presStyleCnt="3"/>
      <dgm:spPr/>
    </dgm:pt>
    <dgm:pt modelId="{3D517919-C3B8-4343-B884-D75D0F757558}" type="pres">
      <dgm:prSet presAssocID="{8A88FC8C-221E-4949-911D-8EE5D606DB3A}" presName="horz1" presStyleCnt="0"/>
      <dgm:spPr/>
    </dgm:pt>
    <dgm:pt modelId="{F14A673F-BC6B-4A81-A2BB-874B55554648}" type="pres">
      <dgm:prSet presAssocID="{8A88FC8C-221E-4949-911D-8EE5D606DB3A}" presName="tx1" presStyleLbl="revTx" presStyleIdx="0" presStyleCnt="3"/>
      <dgm:spPr/>
    </dgm:pt>
    <dgm:pt modelId="{B3EDB5D6-56F8-4F6A-BF28-B16D611E5F8E}" type="pres">
      <dgm:prSet presAssocID="{8A88FC8C-221E-4949-911D-8EE5D606DB3A}" presName="vert1" presStyleCnt="0"/>
      <dgm:spPr/>
    </dgm:pt>
    <dgm:pt modelId="{FD009352-FABD-4702-A0ED-00427AD5995A}" type="pres">
      <dgm:prSet presAssocID="{6CDD1669-13E6-44E5-A5C0-96472702EC38}" presName="thickLine" presStyleLbl="alignNode1" presStyleIdx="1" presStyleCnt="3"/>
      <dgm:spPr/>
    </dgm:pt>
    <dgm:pt modelId="{2F472FF9-935B-493E-B169-84FC3FD4562B}" type="pres">
      <dgm:prSet presAssocID="{6CDD1669-13E6-44E5-A5C0-96472702EC38}" presName="horz1" presStyleCnt="0"/>
      <dgm:spPr/>
    </dgm:pt>
    <dgm:pt modelId="{D5832F7D-0E91-47D4-8E71-C371646FFFF9}" type="pres">
      <dgm:prSet presAssocID="{6CDD1669-13E6-44E5-A5C0-96472702EC38}" presName="tx1" presStyleLbl="revTx" presStyleIdx="1" presStyleCnt="3"/>
      <dgm:spPr/>
    </dgm:pt>
    <dgm:pt modelId="{FBA872AE-7B67-4757-96A6-5F1925ABB667}" type="pres">
      <dgm:prSet presAssocID="{6CDD1669-13E6-44E5-A5C0-96472702EC38}" presName="vert1" presStyleCnt="0"/>
      <dgm:spPr/>
    </dgm:pt>
    <dgm:pt modelId="{5F49B584-38C8-45D1-9426-ADC2ED64FB04}" type="pres">
      <dgm:prSet presAssocID="{0F5DC5EA-0D7B-47B2-85D9-83A378411AF3}" presName="thickLine" presStyleLbl="alignNode1" presStyleIdx="2" presStyleCnt="3"/>
      <dgm:spPr/>
    </dgm:pt>
    <dgm:pt modelId="{38129D39-8864-4DBD-A965-AA9B956D7CEE}" type="pres">
      <dgm:prSet presAssocID="{0F5DC5EA-0D7B-47B2-85D9-83A378411AF3}" presName="horz1" presStyleCnt="0"/>
      <dgm:spPr/>
    </dgm:pt>
    <dgm:pt modelId="{35E13C16-DFB2-4B73-8B08-7A8053ADD24C}" type="pres">
      <dgm:prSet presAssocID="{0F5DC5EA-0D7B-47B2-85D9-83A378411AF3}" presName="tx1" presStyleLbl="revTx" presStyleIdx="2" presStyleCnt="3"/>
      <dgm:spPr/>
    </dgm:pt>
    <dgm:pt modelId="{93E17CE7-B008-4655-B53C-576242D94C38}" type="pres">
      <dgm:prSet presAssocID="{0F5DC5EA-0D7B-47B2-85D9-83A378411AF3}" presName="vert1" presStyleCnt="0"/>
      <dgm:spPr/>
    </dgm:pt>
  </dgm:ptLst>
  <dgm:cxnLst>
    <dgm:cxn modelId="{9D0C7A37-ADCD-43D1-B8FA-327EE5235F77}" srcId="{2C2D98C9-471B-4D0D-864A-FBF4424ED2F5}" destId="{0F5DC5EA-0D7B-47B2-85D9-83A378411AF3}" srcOrd="2" destOrd="0" parTransId="{D7730DB9-F742-4B9F-9A7A-F31E633447E0}" sibTransId="{35494ECC-0352-4734-AF83-79C9D7073854}"/>
    <dgm:cxn modelId="{1E3BC247-0151-4860-B146-1F71C666EC4B}" type="presOf" srcId="{0F5DC5EA-0D7B-47B2-85D9-83A378411AF3}" destId="{35E13C16-DFB2-4B73-8B08-7A8053ADD24C}" srcOrd="0" destOrd="0" presId="urn:microsoft.com/office/officeart/2008/layout/LinedList"/>
    <dgm:cxn modelId="{D849027E-2908-45B6-A87D-D7E60E5DCA57}" type="presOf" srcId="{6CDD1669-13E6-44E5-A5C0-96472702EC38}" destId="{D5832F7D-0E91-47D4-8E71-C371646FFFF9}" srcOrd="0" destOrd="0" presId="urn:microsoft.com/office/officeart/2008/layout/LinedList"/>
    <dgm:cxn modelId="{8FE6058E-99CA-45CB-AA0D-2DCB3EEA94AE}" type="presOf" srcId="{2C2D98C9-471B-4D0D-864A-FBF4424ED2F5}" destId="{63471BBA-0813-49EC-8CF6-7E80A16C9FC1}" srcOrd="0" destOrd="0" presId="urn:microsoft.com/office/officeart/2008/layout/LinedList"/>
    <dgm:cxn modelId="{6EEFE2E3-E7CE-49E6-8D84-4E05633CDBB9}" type="presOf" srcId="{8A88FC8C-221E-4949-911D-8EE5D606DB3A}" destId="{F14A673F-BC6B-4A81-A2BB-874B55554648}" srcOrd="0" destOrd="0" presId="urn:microsoft.com/office/officeart/2008/layout/LinedList"/>
    <dgm:cxn modelId="{76B259F1-45FA-4677-92A5-C8BCCC901785}" srcId="{2C2D98C9-471B-4D0D-864A-FBF4424ED2F5}" destId="{8A88FC8C-221E-4949-911D-8EE5D606DB3A}" srcOrd="0" destOrd="0" parTransId="{5525AF5F-F888-4576-AA05-EBED39179F93}" sibTransId="{7841CAFC-5E7E-47B5-B906-A2D55B6BF834}"/>
    <dgm:cxn modelId="{601299F4-968B-4BCC-9F52-4D89B9E41D16}" srcId="{2C2D98C9-471B-4D0D-864A-FBF4424ED2F5}" destId="{6CDD1669-13E6-44E5-A5C0-96472702EC38}" srcOrd="1" destOrd="0" parTransId="{AC279ED2-9153-43C4-8F56-8D5019B0A16A}" sibTransId="{FB2F62BD-653D-4129-B38A-4EE1C841122D}"/>
    <dgm:cxn modelId="{B094BBA4-4B5B-4DA0-9BBC-BDFAA9203A4B}" type="presParOf" srcId="{63471BBA-0813-49EC-8CF6-7E80A16C9FC1}" destId="{71175801-DD8D-4A0B-9CDE-4A7E898B034B}" srcOrd="0" destOrd="0" presId="urn:microsoft.com/office/officeart/2008/layout/LinedList"/>
    <dgm:cxn modelId="{23453363-7ED0-4F88-9ABB-EAA940F0B27E}" type="presParOf" srcId="{63471BBA-0813-49EC-8CF6-7E80A16C9FC1}" destId="{3D517919-C3B8-4343-B884-D75D0F757558}" srcOrd="1" destOrd="0" presId="urn:microsoft.com/office/officeart/2008/layout/LinedList"/>
    <dgm:cxn modelId="{00357C07-7FBF-4E57-9DC2-3C600A69FF6C}" type="presParOf" srcId="{3D517919-C3B8-4343-B884-D75D0F757558}" destId="{F14A673F-BC6B-4A81-A2BB-874B55554648}" srcOrd="0" destOrd="0" presId="urn:microsoft.com/office/officeart/2008/layout/LinedList"/>
    <dgm:cxn modelId="{F4C17D63-BB96-4279-9F4D-C6B7FE4613FD}" type="presParOf" srcId="{3D517919-C3B8-4343-B884-D75D0F757558}" destId="{B3EDB5D6-56F8-4F6A-BF28-B16D611E5F8E}" srcOrd="1" destOrd="0" presId="urn:microsoft.com/office/officeart/2008/layout/LinedList"/>
    <dgm:cxn modelId="{88DE0DDB-CA81-4CDB-8EC9-DC54394659F5}" type="presParOf" srcId="{63471BBA-0813-49EC-8CF6-7E80A16C9FC1}" destId="{FD009352-FABD-4702-A0ED-00427AD5995A}" srcOrd="2" destOrd="0" presId="urn:microsoft.com/office/officeart/2008/layout/LinedList"/>
    <dgm:cxn modelId="{3FB345C1-F0EC-4AC5-8818-792636E334F2}" type="presParOf" srcId="{63471BBA-0813-49EC-8CF6-7E80A16C9FC1}" destId="{2F472FF9-935B-493E-B169-84FC3FD4562B}" srcOrd="3" destOrd="0" presId="urn:microsoft.com/office/officeart/2008/layout/LinedList"/>
    <dgm:cxn modelId="{3F785390-5997-41CB-97D8-A12AA2A0228E}" type="presParOf" srcId="{2F472FF9-935B-493E-B169-84FC3FD4562B}" destId="{D5832F7D-0E91-47D4-8E71-C371646FFFF9}" srcOrd="0" destOrd="0" presId="urn:microsoft.com/office/officeart/2008/layout/LinedList"/>
    <dgm:cxn modelId="{4F7594AB-A2B8-4A6F-8118-12D4D11F6241}" type="presParOf" srcId="{2F472FF9-935B-493E-B169-84FC3FD4562B}" destId="{FBA872AE-7B67-4757-96A6-5F1925ABB667}" srcOrd="1" destOrd="0" presId="urn:microsoft.com/office/officeart/2008/layout/LinedList"/>
    <dgm:cxn modelId="{FB9AF3E3-EA8F-4496-93E6-552B74DB5AB2}" type="presParOf" srcId="{63471BBA-0813-49EC-8CF6-7E80A16C9FC1}" destId="{5F49B584-38C8-45D1-9426-ADC2ED64FB04}" srcOrd="4" destOrd="0" presId="urn:microsoft.com/office/officeart/2008/layout/LinedList"/>
    <dgm:cxn modelId="{931DF14E-7F28-47BE-A204-2B6D813C2345}" type="presParOf" srcId="{63471BBA-0813-49EC-8CF6-7E80A16C9FC1}" destId="{38129D39-8864-4DBD-A965-AA9B956D7CEE}" srcOrd="5" destOrd="0" presId="urn:microsoft.com/office/officeart/2008/layout/LinedList"/>
    <dgm:cxn modelId="{18766316-1B26-439E-8125-BBF182E03A74}" type="presParOf" srcId="{38129D39-8864-4DBD-A965-AA9B956D7CEE}" destId="{35E13C16-DFB2-4B73-8B08-7A8053ADD24C}" srcOrd="0" destOrd="0" presId="urn:microsoft.com/office/officeart/2008/layout/LinedList"/>
    <dgm:cxn modelId="{93D0C37E-51E4-4E92-85CE-D97C583B4EA9}" type="presParOf" srcId="{38129D39-8864-4DBD-A965-AA9B956D7CEE}" destId="{93E17CE7-B008-4655-B53C-576242D94C3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2D98C9-471B-4D0D-864A-FBF4424ED2F5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88FC8C-221E-4949-911D-8EE5D606DB3A}">
      <dgm:prSet/>
      <dgm:spPr/>
      <dgm:t>
        <a:bodyPr/>
        <a:lstStyle/>
        <a:p>
          <a:pPr algn="just"/>
          <a:r>
            <a:rPr lang="en-US" dirty="0"/>
            <a:t>n </a:t>
          </a:r>
          <a:r>
            <a:rPr lang="en-US" dirty="0" err="1"/>
            <a:t>caso</a:t>
          </a:r>
          <a:r>
            <a:rPr lang="en-US" dirty="0"/>
            <a:t> di </a:t>
          </a:r>
          <a:r>
            <a:rPr lang="en-US" dirty="0" err="1"/>
            <a:t>ritardo</a:t>
          </a:r>
          <a:r>
            <a:rPr lang="en-US" dirty="0"/>
            <a:t> e di </a:t>
          </a:r>
          <a:r>
            <a:rPr lang="en-US" dirty="0" err="1"/>
            <a:t>isolamento</a:t>
          </a:r>
          <a:r>
            <a:rPr lang="en-US" dirty="0"/>
            <a:t> rispetto </a:t>
          </a:r>
          <a:r>
            <a:rPr lang="en-US" dirty="0" err="1"/>
            <a:t>alla</a:t>
          </a:r>
          <a:r>
            <a:rPr lang="en-US" dirty="0"/>
            <a:t> propria </a:t>
          </a:r>
          <a:r>
            <a:rPr lang="en-US" dirty="0" err="1"/>
            <a:t>classe</a:t>
          </a:r>
          <a:r>
            <a:rPr lang="en-US" dirty="0"/>
            <a:t>, </a:t>
          </a:r>
          <a:r>
            <a:rPr lang="en-US" dirty="0" err="1"/>
            <a:t>l’alunno</a:t>
          </a:r>
          <a:r>
            <a:rPr lang="en-US" dirty="0"/>
            <a:t> </a:t>
          </a:r>
          <a:r>
            <a:rPr lang="en-US" dirty="0" err="1"/>
            <a:t>dovrà</a:t>
          </a:r>
          <a:r>
            <a:rPr lang="en-US" dirty="0"/>
            <a:t> </a:t>
          </a:r>
          <a:r>
            <a:rPr lang="en-US" dirty="0" err="1"/>
            <a:t>recarsi</a:t>
          </a:r>
          <a:r>
            <a:rPr lang="en-US" dirty="0"/>
            <a:t> </a:t>
          </a:r>
          <a:r>
            <a:rPr lang="en-US" dirty="0" err="1"/>
            <a:t>all’ingresso</a:t>
          </a:r>
          <a:r>
            <a:rPr lang="en-US" dirty="0"/>
            <a:t> </a:t>
          </a:r>
          <a:r>
            <a:rPr lang="en-US" dirty="0" err="1"/>
            <a:t>principale</a:t>
          </a:r>
          <a:r>
            <a:rPr lang="en-US" dirty="0"/>
            <a:t> e </a:t>
          </a:r>
          <a:r>
            <a:rPr lang="en-US" dirty="0" err="1"/>
            <a:t>chiedere</a:t>
          </a:r>
          <a:r>
            <a:rPr lang="en-US" dirty="0"/>
            <a:t> </a:t>
          </a:r>
          <a:r>
            <a:rPr lang="en-US" dirty="0" err="1"/>
            <a:t>il</a:t>
          </a:r>
          <a:r>
            <a:rPr lang="en-US" dirty="0"/>
            <a:t> </a:t>
          </a:r>
          <a:r>
            <a:rPr lang="en-US" dirty="0" err="1"/>
            <a:t>permesso</a:t>
          </a:r>
          <a:r>
            <a:rPr lang="en-US" dirty="0"/>
            <a:t> per </a:t>
          </a:r>
          <a:r>
            <a:rPr lang="en-US" dirty="0" err="1"/>
            <a:t>raggiungere</a:t>
          </a:r>
          <a:r>
            <a:rPr lang="en-US" dirty="0"/>
            <a:t> la propria aula.</a:t>
          </a:r>
        </a:p>
      </dgm:t>
    </dgm:pt>
    <dgm:pt modelId="{5525AF5F-F888-4576-AA05-EBED39179F93}" type="parTrans" cxnId="{76B259F1-45FA-4677-92A5-C8BCCC901785}">
      <dgm:prSet/>
      <dgm:spPr/>
      <dgm:t>
        <a:bodyPr/>
        <a:lstStyle/>
        <a:p>
          <a:endParaRPr lang="en-US"/>
        </a:p>
      </dgm:t>
    </dgm:pt>
    <dgm:pt modelId="{7841CAFC-5E7E-47B5-B906-A2D55B6BF834}" type="sibTrans" cxnId="{76B259F1-45FA-4677-92A5-C8BCCC901785}">
      <dgm:prSet/>
      <dgm:spPr/>
      <dgm:t>
        <a:bodyPr/>
        <a:lstStyle/>
        <a:p>
          <a:endParaRPr lang="en-US"/>
        </a:p>
      </dgm:t>
    </dgm:pt>
    <dgm:pt modelId="{6CDD1669-13E6-44E5-A5C0-96472702EC38}">
      <dgm:prSet/>
      <dgm:spPr/>
      <dgm:t>
        <a:bodyPr/>
        <a:lstStyle/>
        <a:p>
          <a:pPr algn="just"/>
          <a:r>
            <a:rPr lang="en-US" dirty="0" err="1"/>
            <a:t>Aspettare</a:t>
          </a:r>
          <a:r>
            <a:rPr lang="en-US" dirty="0"/>
            <a:t> </a:t>
          </a:r>
          <a:r>
            <a:rPr lang="en-US" dirty="0" err="1"/>
            <a:t>l’ingresso</a:t>
          </a:r>
          <a:r>
            <a:rPr lang="en-US" dirty="0"/>
            <a:t> di </a:t>
          </a:r>
          <a:r>
            <a:rPr lang="en-US" dirty="0" err="1"/>
            <a:t>tutti</a:t>
          </a:r>
          <a:r>
            <a:rPr lang="en-US" dirty="0"/>
            <a:t> </a:t>
          </a:r>
          <a:r>
            <a:rPr lang="en-US" dirty="0" err="1"/>
            <a:t>gli</a:t>
          </a:r>
          <a:r>
            <a:rPr lang="en-US" dirty="0"/>
            <a:t> </a:t>
          </a:r>
          <a:r>
            <a:rPr lang="en-US" dirty="0" err="1"/>
            <a:t>altri</a:t>
          </a:r>
          <a:r>
            <a:rPr lang="en-US" dirty="0"/>
            <a:t> </a:t>
          </a:r>
          <a:r>
            <a:rPr lang="en-US" dirty="0" err="1"/>
            <a:t>alunni</a:t>
          </a:r>
          <a:r>
            <a:rPr lang="en-US" dirty="0"/>
            <a:t>, </a:t>
          </a:r>
          <a:r>
            <a:rPr lang="en-US" dirty="0" err="1"/>
            <a:t>ascoltare</a:t>
          </a:r>
          <a:r>
            <a:rPr lang="en-US" dirty="0"/>
            <a:t> le </a:t>
          </a:r>
          <a:r>
            <a:rPr lang="en-US" dirty="0" err="1"/>
            <a:t>indicazioni</a:t>
          </a:r>
          <a:r>
            <a:rPr lang="en-US" dirty="0"/>
            <a:t> </a:t>
          </a:r>
          <a:r>
            <a:rPr lang="en-US" dirty="0" err="1"/>
            <a:t>che</a:t>
          </a:r>
          <a:r>
            <a:rPr lang="en-US" dirty="0"/>
            <a:t> </a:t>
          </a:r>
          <a:r>
            <a:rPr lang="en-US" dirty="0" err="1"/>
            <a:t>ti</a:t>
          </a:r>
          <a:r>
            <a:rPr lang="en-US" dirty="0"/>
            <a:t> </a:t>
          </a:r>
          <a:r>
            <a:rPr lang="en-US" dirty="0" err="1"/>
            <a:t>vengono</a:t>
          </a:r>
          <a:r>
            <a:rPr lang="en-US" dirty="0"/>
            <a:t> date.</a:t>
          </a:r>
        </a:p>
      </dgm:t>
    </dgm:pt>
    <dgm:pt modelId="{AC279ED2-9153-43C4-8F56-8D5019B0A16A}" type="parTrans" cxnId="{601299F4-968B-4BCC-9F52-4D89B9E41D16}">
      <dgm:prSet/>
      <dgm:spPr/>
      <dgm:t>
        <a:bodyPr/>
        <a:lstStyle/>
        <a:p>
          <a:endParaRPr lang="en-US"/>
        </a:p>
      </dgm:t>
    </dgm:pt>
    <dgm:pt modelId="{FB2F62BD-653D-4129-B38A-4EE1C841122D}" type="sibTrans" cxnId="{601299F4-968B-4BCC-9F52-4D89B9E41D16}">
      <dgm:prSet/>
      <dgm:spPr/>
      <dgm:t>
        <a:bodyPr/>
        <a:lstStyle/>
        <a:p>
          <a:endParaRPr lang="en-US"/>
        </a:p>
      </dgm:t>
    </dgm:pt>
    <dgm:pt modelId="{0F5DC5EA-0D7B-47B2-85D9-83A378411AF3}">
      <dgm:prSet/>
      <dgm:spPr/>
      <dgm:t>
        <a:bodyPr/>
        <a:lstStyle/>
        <a:p>
          <a:pPr algn="just"/>
          <a:r>
            <a:rPr lang="en-US" dirty="0" err="1"/>
            <a:t>Sarà</a:t>
          </a:r>
          <a:r>
            <a:rPr lang="en-US" dirty="0"/>
            <a:t> accompagnato dal </a:t>
          </a:r>
          <a:r>
            <a:rPr lang="en-US" dirty="0" err="1"/>
            <a:t>personale</a:t>
          </a:r>
          <a:r>
            <a:rPr lang="en-US" dirty="0"/>
            <a:t> di </a:t>
          </a:r>
          <a:r>
            <a:rPr lang="en-US" dirty="0" err="1"/>
            <a:t>accoglienza</a:t>
          </a:r>
          <a:r>
            <a:rPr lang="en-US" dirty="0"/>
            <a:t> </a:t>
          </a:r>
          <a:r>
            <a:rPr lang="en-US" dirty="0" err="1"/>
            <a:t>nella</a:t>
          </a:r>
          <a:r>
            <a:rPr lang="en-US" dirty="0"/>
            <a:t> </a:t>
          </a:r>
          <a:r>
            <a:rPr lang="en-US" dirty="0" err="1"/>
            <a:t>sua</a:t>
          </a:r>
          <a:r>
            <a:rPr lang="en-US" dirty="0"/>
            <a:t> aula.</a:t>
          </a:r>
        </a:p>
      </dgm:t>
    </dgm:pt>
    <dgm:pt modelId="{D7730DB9-F742-4B9F-9A7A-F31E633447E0}" type="parTrans" cxnId="{9D0C7A37-ADCD-43D1-B8FA-327EE5235F77}">
      <dgm:prSet/>
      <dgm:spPr/>
      <dgm:t>
        <a:bodyPr/>
        <a:lstStyle/>
        <a:p>
          <a:endParaRPr lang="en-US"/>
        </a:p>
      </dgm:t>
    </dgm:pt>
    <dgm:pt modelId="{35494ECC-0352-4734-AF83-79C9D7073854}" type="sibTrans" cxnId="{9D0C7A37-ADCD-43D1-B8FA-327EE5235F77}">
      <dgm:prSet/>
      <dgm:spPr/>
      <dgm:t>
        <a:bodyPr/>
        <a:lstStyle/>
        <a:p>
          <a:endParaRPr lang="en-US"/>
        </a:p>
      </dgm:t>
    </dgm:pt>
    <dgm:pt modelId="{63471BBA-0813-49EC-8CF6-7E80A16C9FC1}" type="pres">
      <dgm:prSet presAssocID="{2C2D98C9-471B-4D0D-864A-FBF4424ED2F5}" presName="vert0" presStyleCnt="0">
        <dgm:presLayoutVars>
          <dgm:dir/>
          <dgm:animOne val="branch"/>
          <dgm:animLvl val="lvl"/>
        </dgm:presLayoutVars>
      </dgm:prSet>
      <dgm:spPr/>
    </dgm:pt>
    <dgm:pt modelId="{71175801-DD8D-4A0B-9CDE-4A7E898B034B}" type="pres">
      <dgm:prSet presAssocID="{8A88FC8C-221E-4949-911D-8EE5D606DB3A}" presName="thickLine" presStyleLbl="alignNode1" presStyleIdx="0" presStyleCnt="3"/>
      <dgm:spPr/>
    </dgm:pt>
    <dgm:pt modelId="{3D517919-C3B8-4343-B884-D75D0F757558}" type="pres">
      <dgm:prSet presAssocID="{8A88FC8C-221E-4949-911D-8EE5D606DB3A}" presName="horz1" presStyleCnt="0"/>
      <dgm:spPr/>
    </dgm:pt>
    <dgm:pt modelId="{F14A673F-BC6B-4A81-A2BB-874B55554648}" type="pres">
      <dgm:prSet presAssocID="{8A88FC8C-221E-4949-911D-8EE5D606DB3A}" presName="tx1" presStyleLbl="revTx" presStyleIdx="0" presStyleCnt="3"/>
      <dgm:spPr/>
    </dgm:pt>
    <dgm:pt modelId="{B3EDB5D6-56F8-4F6A-BF28-B16D611E5F8E}" type="pres">
      <dgm:prSet presAssocID="{8A88FC8C-221E-4949-911D-8EE5D606DB3A}" presName="vert1" presStyleCnt="0"/>
      <dgm:spPr/>
    </dgm:pt>
    <dgm:pt modelId="{FD009352-FABD-4702-A0ED-00427AD5995A}" type="pres">
      <dgm:prSet presAssocID="{6CDD1669-13E6-44E5-A5C0-96472702EC38}" presName="thickLine" presStyleLbl="alignNode1" presStyleIdx="1" presStyleCnt="3"/>
      <dgm:spPr/>
    </dgm:pt>
    <dgm:pt modelId="{2F472FF9-935B-493E-B169-84FC3FD4562B}" type="pres">
      <dgm:prSet presAssocID="{6CDD1669-13E6-44E5-A5C0-96472702EC38}" presName="horz1" presStyleCnt="0"/>
      <dgm:spPr/>
    </dgm:pt>
    <dgm:pt modelId="{D5832F7D-0E91-47D4-8E71-C371646FFFF9}" type="pres">
      <dgm:prSet presAssocID="{6CDD1669-13E6-44E5-A5C0-96472702EC38}" presName="tx1" presStyleLbl="revTx" presStyleIdx="1" presStyleCnt="3"/>
      <dgm:spPr/>
    </dgm:pt>
    <dgm:pt modelId="{FBA872AE-7B67-4757-96A6-5F1925ABB667}" type="pres">
      <dgm:prSet presAssocID="{6CDD1669-13E6-44E5-A5C0-96472702EC38}" presName="vert1" presStyleCnt="0"/>
      <dgm:spPr/>
    </dgm:pt>
    <dgm:pt modelId="{5F49B584-38C8-45D1-9426-ADC2ED64FB04}" type="pres">
      <dgm:prSet presAssocID="{0F5DC5EA-0D7B-47B2-85D9-83A378411AF3}" presName="thickLine" presStyleLbl="alignNode1" presStyleIdx="2" presStyleCnt="3"/>
      <dgm:spPr/>
    </dgm:pt>
    <dgm:pt modelId="{38129D39-8864-4DBD-A965-AA9B956D7CEE}" type="pres">
      <dgm:prSet presAssocID="{0F5DC5EA-0D7B-47B2-85D9-83A378411AF3}" presName="horz1" presStyleCnt="0"/>
      <dgm:spPr/>
    </dgm:pt>
    <dgm:pt modelId="{35E13C16-DFB2-4B73-8B08-7A8053ADD24C}" type="pres">
      <dgm:prSet presAssocID="{0F5DC5EA-0D7B-47B2-85D9-83A378411AF3}" presName="tx1" presStyleLbl="revTx" presStyleIdx="2" presStyleCnt="3"/>
      <dgm:spPr/>
    </dgm:pt>
    <dgm:pt modelId="{93E17CE7-B008-4655-B53C-576242D94C38}" type="pres">
      <dgm:prSet presAssocID="{0F5DC5EA-0D7B-47B2-85D9-83A378411AF3}" presName="vert1" presStyleCnt="0"/>
      <dgm:spPr/>
    </dgm:pt>
  </dgm:ptLst>
  <dgm:cxnLst>
    <dgm:cxn modelId="{9D0C7A37-ADCD-43D1-B8FA-327EE5235F77}" srcId="{2C2D98C9-471B-4D0D-864A-FBF4424ED2F5}" destId="{0F5DC5EA-0D7B-47B2-85D9-83A378411AF3}" srcOrd="2" destOrd="0" parTransId="{D7730DB9-F742-4B9F-9A7A-F31E633447E0}" sibTransId="{35494ECC-0352-4734-AF83-79C9D7073854}"/>
    <dgm:cxn modelId="{1E3BC247-0151-4860-B146-1F71C666EC4B}" type="presOf" srcId="{0F5DC5EA-0D7B-47B2-85D9-83A378411AF3}" destId="{35E13C16-DFB2-4B73-8B08-7A8053ADD24C}" srcOrd="0" destOrd="0" presId="urn:microsoft.com/office/officeart/2008/layout/LinedList"/>
    <dgm:cxn modelId="{D849027E-2908-45B6-A87D-D7E60E5DCA57}" type="presOf" srcId="{6CDD1669-13E6-44E5-A5C0-96472702EC38}" destId="{D5832F7D-0E91-47D4-8E71-C371646FFFF9}" srcOrd="0" destOrd="0" presId="urn:microsoft.com/office/officeart/2008/layout/LinedList"/>
    <dgm:cxn modelId="{8FE6058E-99CA-45CB-AA0D-2DCB3EEA94AE}" type="presOf" srcId="{2C2D98C9-471B-4D0D-864A-FBF4424ED2F5}" destId="{63471BBA-0813-49EC-8CF6-7E80A16C9FC1}" srcOrd="0" destOrd="0" presId="urn:microsoft.com/office/officeart/2008/layout/LinedList"/>
    <dgm:cxn modelId="{6EEFE2E3-E7CE-49E6-8D84-4E05633CDBB9}" type="presOf" srcId="{8A88FC8C-221E-4949-911D-8EE5D606DB3A}" destId="{F14A673F-BC6B-4A81-A2BB-874B55554648}" srcOrd="0" destOrd="0" presId="urn:microsoft.com/office/officeart/2008/layout/LinedList"/>
    <dgm:cxn modelId="{76B259F1-45FA-4677-92A5-C8BCCC901785}" srcId="{2C2D98C9-471B-4D0D-864A-FBF4424ED2F5}" destId="{8A88FC8C-221E-4949-911D-8EE5D606DB3A}" srcOrd="0" destOrd="0" parTransId="{5525AF5F-F888-4576-AA05-EBED39179F93}" sibTransId="{7841CAFC-5E7E-47B5-B906-A2D55B6BF834}"/>
    <dgm:cxn modelId="{601299F4-968B-4BCC-9F52-4D89B9E41D16}" srcId="{2C2D98C9-471B-4D0D-864A-FBF4424ED2F5}" destId="{6CDD1669-13E6-44E5-A5C0-96472702EC38}" srcOrd="1" destOrd="0" parTransId="{AC279ED2-9153-43C4-8F56-8D5019B0A16A}" sibTransId="{FB2F62BD-653D-4129-B38A-4EE1C841122D}"/>
    <dgm:cxn modelId="{B094BBA4-4B5B-4DA0-9BBC-BDFAA9203A4B}" type="presParOf" srcId="{63471BBA-0813-49EC-8CF6-7E80A16C9FC1}" destId="{71175801-DD8D-4A0B-9CDE-4A7E898B034B}" srcOrd="0" destOrd="0" presId="urn:microsoft.com/office/officeart/2008/layout/LinedList"/>
    <dgm:cxn modelId="{23453363-7ED0-4F88-9ABB-EAA940F0B27E}" type="presParOf" srcId="{63471BBA-0813-49EC-8CF6-7E80A16C9FC1}" destId="{3D517919-C3B8-4343-B884-D75D0F757558}" srcOrd="1" destOrd="0" presId="urn:microsoft.com/office/officeart/2008/layout/LinedList"/>
    <dgm:cxn modelId="{00357C07-7FBF-4E57-9DC2-3C600A69FF6C}" type="presParOf" srcId="{3D517919-C3B8-4343-B884-D75D0F757558}" destId="{F14A673F-BC6B-4A81-A2BB-874B55554648}" srcOrd="0" destOrd="0" presId="urn:microsoft.com/office/officeart/2008/layout/LinedList"/>
    <dgm:cxn modelId="{F4C17D63-BB96-4279-9F4D-C6B7FE4613FD}" type="presParOf" srcId="{3D517919-C3B8-4343-B884-D75D0F757558}" destId="{B3EDB5D6-56F8-4F6A-BF28-B16D611E5F8E}" srcOrd="1" destOrd="0" presId="urn:microsoft.com/office/officeart/2008/layout/LinedList"/>
    <dgm:cxn modelId="{88DE0DDB-CA81-4CDB-8EC9-DC54394659F5}" type="presParOf" srcId="{63471BBA-0813-49EC-8CF6-7E80A16C9FC1}" destId="{FD009352-FABD-4702-A0ED-00427AD5995A}" srcOrd="2" destOrd="0" presId="urn:microsoft.com/office/officeart/2008/layout/LinedList"/>
    <dgm:cxn modelId="{3FB345C1-F0EC-4AC5-8818-792636E334F2}" type="presParOf" srcId="{63471BBA-0813-49EC-8CF6-7E80A16C9FC1}" destId="{2F472FF9-935B-493E-B169-84FC3FD4562B}" srcOrd="3" destOrd="0" presId="urn:microsoft.com/office/officeart/2008/layout/LinedList"/>
    <dgm:cxn modelId="{3F785390-5997-41CB-97D8-A12AA2A0228E}" type="presParOf" srcId="{2F472FF9-935B-493E-B169-84FC3FD4562B}" destId="{D5832F7D-0E91-47D4-8E71-C371646FFFF9}" srcOrd="0" destOrd="0" presId="urn:microsoft.com/office/officeart/2008/layout/LinedList"/>
    <dgm:cxn modelId="{4F7594AB-A2B8-4A6F-8118-12D4D11F6241}" type="presParOf" srcId="{2F472FF9-935B-493E-B169-84FC3FD4562B}" destId="{FBA872AE-7B67-4757-96A6-5F1925ABB667}" srcOrd="1" destOrd="0" presId="urn:microsoft.com/office/officeart/2008/layout/LinedList"/>
    <dgm:cxn modelId="{FB9AF3E3-EA8F-4496-93E6-552B74DB5AB2}" type="presParOf" srcId="{63471BBA-0813-49EC-8CF6-7E80A16C9FC1}" destId="{5F49B584-38C8-45D1-9426-ADC2ED64FB04}" srcOrd="4" destOrd="0" presId="urn:microsoft.com/office/officeart/2008/layout/LinedList"/>
    <dgm:cxn modelId="{931DF14E-7F28-47BE-A204-2B6D813C2345}" type="presParOf" srcId="{63471BBA-0813-49EC-8CF6-7E80A16C9FC1}" destId="{38129D39-8864-4DBD-A965-AA9B956D7CEE}" srcOrd="5" destOrd="0" presId="urn:microsoft.com/office/officeart/2008/layout/LinedList"/>
    <dgm:cxn modelId="{18766316-1B26-439E-8125-BBF182E03A74}" type="presParOf" srcId="{38129D39-8864-4DBD-A965-AA9B956D7CEE}" destId="{35E13C16-DFB2-4B73-8B08-7A8053ADD24C}" srcOrd="0" destOrd="0" presId="urn:microsoft.com/office/officeart/2008/layout/LinedList"/>
    <dgm:cxn modelId="{93D0C37E-51E4-4E92-85CE-D97C583B4EA9}" type="presParOf" srcId="{38129D39-8864-4DBD-A965-AA9B956D7CEE}" destId="{93E17CE7-B008-4655-B53C-576242D94C3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4D2C22-901B-42E8-A3D7-4F9C601D3F9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4B7386-5EC3-496A-AF27-C1B5DB65023B}">
      <dgm:prSet/>
      <dgm:spPr/>
      <dgm:t>
        <a:bodyPr/>
        <a:lstStyle/>
        <a:p>
          <a:r>
            <a:rPr lang="en-US" dirty="0"/>
            <a:t>Prima di </a:t>
          </a:r>
          <a:r>
            <a:rPr lang="en-US" dirty="0" err="1"/>
            <a:t>accedere</a:t>
          </a:r>
          <a:r>
            <a:rPr lang="en-US" dirty="0"/>
            <a:t> </a:t>
          </a:r>
          <a:r>
            <a:rPr lang="en-US" dirty="0" err="1"/>
            <a:t>nell’aula</a:t>
          </a:r>
          <a:r>
            <a:rPr lang="en-US" dirty="0"/>
            <a:t> </a:t>
          </a:r>
          <a:r>
            <a:rPr lang="en-US" dirty="0" err="1"/>
            <a:t>posizionare</a:t>
          </a:r>
          <a:r>
            <a:rPr lang="en-US" dirty="0"/>
            <a:t> </a:t>
          </a:r>
          <a:r>
            <a:rPr lang="en-US" dirty="0" err="1"/>
            <a:t>il</a:t>
          </a:r>
          <a:r>
            <a:rPr lang="en-US" dirty="0"/>
            <a:t> </a:t>
          </a:r>
          <a:r>
            <a:rPr lang="en-US" dirty="0" err="1"/>
            <a:t>giubbotto</a:t>
          </a:r>
          <a:r>
            <a:rPr lang="en-US" dirty="0"/>
            <a:t> </a:t>
          </a:r>
          <a:r>
            <a:rPr lang="it-IT" noProof="0" dirty="0"/>
            <a:t>sull’attaccapanni</a:t>
          </a:r>
          <a:r>
            <a:rPr lang="en-US" dirty="0"/>
            <a:t> </a:t>
          </a:r>
          <a:r>
            <a:rPr lang="en-US" dirty="0" err="1"/>
            <a:t>assegnato</a:t>
          </a:r>
          <a:r>
            <a:rPr lang="en-US" dirty="0"/>
            <a:t>. Una </a:t>
          </a:r>
          <a:r>
            <a:rPr lang="en-US" dirty="0" err="1"/>
            <a:t>volta</a:t>
          </a:r>
          <a:r>
            <a:rPr lang="en-US" dirty="0"/>
            <a:t> in aula </a:t>
          </a:r>
          <a:r>
            <a:rPr lang="en-US" dirty="0" err="1"/>
            <a:t>raggiungere</a:t>
          </a:r>
          <a:r>
            <a:rPr lang="en-US" dirty="0"/>
            <a:t> </a:t>
          </a:r>
          <a:r>
            <a:rPr lang="en-US" dirty="0" err="1"/>
            <a:t>il</a:t>
          </a:r>
          <a:r>
            <a:rPr lang="en-US" dirty="0"/>
            <a:t> proprio </a:t>
          </a:r>
          <a:r>
            <a:rPr lang="en-US" dirty="0" err="1"/>
            <a:t>posto</a:t>
          </a:r>
          <a:r>
            <a:rPr lang="en-US" dirty="0"/>
            <a:t>, </a:t>
          </a:r>
          <a:r>
            <a:rPr lang="en-US" dirty="0" err="1"/>
            <a:t>sistemare</a:t>
          </a:r>
          <a:r>
            <a:rPr lang="en-US" dirty="0"/>
            <a:t> </a:t>
          </a:r>
          <a:r>
            <a:rPr lang="en-US" dirty="0" err="1"/>
            <a:t>gli</a:t>
          </a:r>
          <a:r>
            <a:rPr lang="en-US" dirty="0"/>
            <a:t> </a:t>
          </a:r>
          <a:r>
            <a:rPr lang="en-US" dirty="0" err="1"/>
            <a:t>effetti</a:t>
          </a:r>
          <a:r>
            <a:rPr lang="en-US" dirty="0"/>
            <a:t> </a:t>
          </a:r>
          <a:r>
            <a:rPr lang="en-US" dirty="0" err="1"/>
            <a:t>personali</a:t>
          </a:r>
          <a:endParaRPr lang="en-US" dirty="0"/>
        </a:p>
      </dgm:t>
    </dgm:pt>
    <dgm:pt modelId="{DC759AF1-09B8-4EDF-80B1-38B2F166AF8A}" type="parTrans" cxnId="{62959E26-D69C-49C9-ADBC-4B520D59828D}">
      <dgm:prSet/>
      <dgm:spPr/>
      <dgm:t>
        <a:bodyPr/>
        <a:lstStyle/>
        <a:p>
          <a:endParaRPr lang="en-US"/>
        </a:p>
      </dgm:t>
    </dgm:pt>
    <dgm:pt modelId="{112DC39B-F4DC-43D4-B0F2-E2262E702EBE}" type="sibTrans" cxnId="{62959E26-D69C-49C9-ADBC-4B520D59828D}">
      <dgm:prSet/>
      <dgm:spPr/>
      <dgm:t>
        <a:bodyPr/>
        <a:lstStyle/>
        <a:p>
          <a:endParaRPr lang="en-US"/>
        </a:p>
      </dgm:t>
    </dgm:pt>
    <dgm:pt modelId="{B41215A2-4BF8-436D-A8FD-6E9A3A26D764}">
      <dgm:prSet/>
      <dgm:spPr/>
      <dgm:t>
        <a:bodyPr/>
        <a:lstStyle/>
        <a:p>
          <a:r>
            <a:rPr lang="en-US" dirty="0" err="1"/>
            <a:t>Controllare</a:t>
          </a:r>
          <a:r>
            <a:rPr lang="en-US" dirty="0"/>
            <a:t> </a:t>
          </a:r>
          <a:r>
            <a:rPr lang="en-US" dirty="0" err="1"/>
            <a:t>che</a:t>
          </a:r>
          <a:r>
            <a:rPr lang="en-US" dirty="0"/>
            <a:t> </a:t>
          </a:r>
          <a:r>
            <a:rPr lang="en-US" dirty="0" err="1"/>
            <a:t>il</a:t>
          </a:r>
          <a:r>
            <a:rPr lang="en-US" dirty="0"/>
            <a:t> banco </a:t>
          </a:r>
          <a:r>
            <a:rPr lang="en-US" dirty="0" err="1"/>
            <a:t>sia</a:t>
          </a:r>
          <a:r>
            <a:rPr lang="en-US" dirty="0"/>
            <a:t> </a:t>
          </a:r>
          <a:r>
            <a:rPr lang="en-US" dirty="0" err="1"/>
            <a:t>posizionato</a:t>
          </a:r>
          <a:r>
            <a:rPr lang="en-US" dirty="0"/>
            <a:t> </a:t>
          </a:r>
          <a:r>
            <a:rPr lang="en-US" dirty="0" err="1"/>
            <a:t>correttamente</a:t>
          </a:r>
          <a:r>
            <a:rPr lang="en-US" dirty="0"/>
            <a:t>, </a:t>
          </a:r>
          <a:r>
            <a:rPr lang="en-US" dirty="0" err="1"/>
            <a:t>sedersi</a:t>
          </a:r>
          <a:r>
            <a:rPr lang="en-US" dirty="0"/>
            <a:t> e </a:t>
          </a:r>
          <a:r>
            <a:rPr lang="en-US" dirty="0" err="1"/>
            <a:t>attendere</a:t>
          </a:r>
          <a:r>
            <a:rPr lang="en-US" dirty="0"/>
            <a:t> </a:t>
          </a:r>
          <a:r>
            <a:rPr lang="en-US" dirty="0" err="1"/>
            <a:t>l’inizio</a:t>
          </a:r>
          <a:r>
            <a:rPr lang="en-US" dirty="0"/>
            <a:t> </a:t>
          </a:r>
          <a:r>
            <a:rPr lang="en-US" dirty="0" err="1"/>
            <a:t>della</a:t>
          </a:r>
          <a:r>
            <a:rPr lang="en-US" dirty="0"/>
            <a:t> </a:t>
          </a:r>
          <a:r>
            <a:rPr lang="en-US" dirty="0" err="1"/>
            <a:t>lezione</a:t>
          </a:r>
          <a:r>
            <a:rPr lang="en-US" dirty="0"/>
            <a:t> </a:t>
          </a:r>
          <a:r>
            <a:rPr lang="en-US" dirty="0" err="1"/>
            <a:t>togliendo</a:t>
          </a:r>
          <a:r>
            <a:rPr lang="en-US" dirty="0"/>
            <a:t> la </a:t>
          </a:r>
          <a:r>
            <a:rPr lang="en-US" dirty="0" err="1"/>
            <a:t>mascherina</a:t>
          </a:r>
          <a:r>
            <a:rPr lang="en-US" dirty="0"/>
            <a:t> solo con </a:t>
          </a:r>
          <a:r>
            <a:rPr lang="en-US" dirty="0" err="1"/>
            <a:t>l’autorizzazione</a:t>
          </a:r>
          <a:r>
            <a:rPr lang="en-US" dirty="0"/>
            <a:t> </a:t>
          </a:r>
          <a:r>
            <a:rPr lang="en-US" dirty="0" err="1"/>
            <a:t>dell’insegnante</a:t>
          </a:r>
          <a:endParaRPr lang="en-US" dirty="0"/>
        </a:p>
      </dgm:t>
    </dgm:pt>
    <dgm:pt modelId="{35819438-A51E-4420-ABDC-C45F260D2EAA}" type="parTrans" cxnId="{06E52AA3-9B0A-44D7-97A6-E74F086363EC}">
      <dgm:prSet/>
      <dgm:spPr/>
      <dgm:t>
        <a:bodyPr/>
        <a:lstStyle/>
        <a:p>
          <a:endParaRPr lang="en-US"/>
        </a:p>
      </dgm:t>
    </dgm:pt>
    <dgm:pt modelId="{B6572D8C-FBB2-4A98-A969-CC70C1A464CC}" type="sibTrans" cxnId="{06E52AA3-9B0A-44D7-97A6-E74F086363EC}">
      <dgm:prSet/>
      <dgm:spPr/>
      <dgm:t>
        <a:bodyPr/>
        <a:lstStyle/>
        <a:p>
          <a:endParaRPr lang="en-US"/>
        </a:p>
      </dgm:t>
    </dgm:pt>
    <dgm:pt modelId="{5026DEDF-B75D-4EB6-A93A-5F149218BE0D}" type="pres">
      <dgm:prSet presAssocID="{E54D2C22-901B-42E8-A3D7-4F9C601D3F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A935070-D6BD-490D-9CC3-8F7A0D0901C4}" type="pres">
      <dgm:prSet presAssocID="{724B7386-5EC3-496A-AF27-C1B5DB65023B}" presName="hierRoot1" presStyleCnt="0">
        <dgm:presLayoutVars>
          <dgm:hierBranch val="init"/>
        </dgm:presLayoutVars>
      </dgm:prSet>
      <dgm:spPr/>
    </dgm:pt>
    <dgm:pt modelId="{83716ECF-F061-4AB8-B78D-23B0DADA3701}" type="pres">
      <dgm:prSet presAssocID="{724B7386-5EC3-496A-AF27-C1B5DB65023B}" presName="rootComposite1" presStyleCnt="0"/>
      <dgm:spPr/>
    </dgm:pt>
    <dgm:pt modelId="{0C9E9389-BA34-4921-A0E0-084C4A369ECE}" type="pres">
      <dgm:prSet presAssocID="{724B7386-5EC3-496A-AF27-C1B5DB65023B}" presName="rootText1" presStyleLbl="node0" presStyleIdx="0" presStyleCnt="2">
        <dgm:presLayoutVars>
          <dgm:chPref val="3"/>
        </dgm:presLayoutVars>
      </dgm:prSet>
      <dgm:spPr/>
    </dgm:pt>
    <dgm:pt modelId="{80B998BA-F032-4C71-97B5-638319C3B33B}" type="pres">
      <dgm:prSet presAssocID="{724B7386-5EC3-496A-AF27-C1B5DB65023B}" presName="rootConnector1" presStyleLbl="node1" presStyleIdx="0" presStyleCnt="0"/>
      <dgm:spPr/>
    </dgm:pt>
    <dgm:pt modelId="{1E09DD82-751F-4B92-90A2-EFA9C6F51166}" type="pres">
      <dgm:prSet presAssocID="{724B7386-5EC3-496A-AF27-C1B5DB65023B}" presName="hierChild2" presStyleCnt="0"/>
      <dgm:spPr/>
    </dgm:pt>
    <dgm:pt modelId="{03F25DBE-D6B1-4910-B28D-EA010004AAC4}" type="pres">
      <dgm:prSet presAssocID="{724B7386-5EC3-496A-AF27-C1B5DB65023B}" presName="hierChild3" presStyleCnt="0"/>
      <dgm:spPr/>
    </dgm:pt>
    <dgm:pt modelId="{89F3E9E5-8E5C-4D16-BC2D-A6BB420E6AFC}" type="pres">
      <dgm:prSet presAssocID="{B41215A2-4BF8-436D-A8FD-6E9A3A26D764}" presName="hierRoot1" presStyleCnt="0">
        <dgm:presLayoutVars>
          <dgm:hierBranch val="init"/>
        </dgm:presLayoutVars>
      </dgm:prSet>
      <dgm:spPr/>
    </dgm:pt>
    <dgm:pt modelId="{A7EE6CC1-49FA-4315-A7CF-4290B52AE2F0}" type="pres">
      <dgm:prSet presAssocID="{B41215A2-4BF8-436D-A8FD-6E9A3A26D764}" presName="rootComposite1" presStyleCnt="0"/>
      <dgm:spPr/>
    </dgm:pt>
    <dgm:pt modelId="{6D3D34B5-E30E-4017-98ED-5E9E46413FA2}" type="pres">
      <dgm:prSet presAssocID="{B41215A2-4BF8-436D-A8FD-6E9A3A26D764}" presName="rootText1" presStyleLbl="node0" presStyleIdx="1" presStyleCnt="2">
        <dgm:presLayoutVars>
          <dgm:chPref val="3"/>
        </dgm:presLayoutVars>
      </dgm:prSet>
      <dgm:spPr/>
    </dgm:pt>
    <dgm:pt modelId="{D272E9FD-EA51-4B41-B423-97862636C718}" type="pres">
      <dgm:prSet presAssocID="{B41215A2-4BF8-436D-A8FD-6E9A3A26D764}" presName="rootConnector1" presStyleLbl="node1" presStyleIdx="0" presStyleCnt="0"/>
      <dgm:spPr/>
    </dgm:pt>
    <dgm:pt modelId="{7597054A-4AAB-44B0-84FA-6A52C2820780}" type="pres">
      <dgm:prSet presAssocID="{B41215A2-4BF8-436D-A8FD-6E9A3A26D764}" presName="hierChild2" presStyleCnt="0"/>
      <dgm:spPr/>
    </dgm:pt>
    <dgm:pt modelId="{AEFCC844-AB3A-44DF-97A6-67035E68ACE9}" type="pres">
      <dgm:prSet presAssocID="{B41215A2-4BF8-436D-A8FD-6E9A3A26D764}" presName="hierChild3" presStyleCnt="0"/>
      <dgm:spPr/>
    </dgm:pt>
  </dgm:ptLst>
  <dgm:cxnLst>
    <dgm:cxn modelId="{62959E26-D69C-49C9-ADBC-4B520D59828D}" srcId="{E54D2C22-901B-42E8-A3D7-4F9C601D3F98}" destId="{724B7386-5EC3-496A-AF27-C1B5DB65023B}" srcOrd="0" destOrd="0" parTransId="{DC759AF1-09B8-4EDF-80B1-38B2F166AF8A}" sibTransId="{112DC39B-F4DC-43D4-B0F2-E2262E702EBE}"/>
    <dgm:cxn modelId="{2782BF67-E80B-4ECF-9B20-FBEA75AD2925}" type="presOf" srcId="{724B7386-5EC3-496A-AF27-C1B5DB65023B}" destId="{80B998BA-F032-4C71-97B5-638319C3B33B}" srcOrd="1" destOrd="0" presId="urn:microsoft.com/office/officeart/2009/3/layout/HorizontalOrganizationChart"/>
    <dgm:cxn modelId="{A400538F-ECFF-405E-BBFD-74D8206C6A6D}" type="presOf" srcId="{B41215A2-4BF8-436D-A8FD-6E9A3A26D764}" destId="{6D3D34B5-E30E-4017-98ED-5E9E46413FA2}" srcOrd="0" destOrd="0" presId="urn:microsoft.com/office/officeart/2009/3/layout/HorizontalOrganizationChart"/>
    <dgm:cxn modelId="{530C4295-7BED-4087-9230-138092E4218C}" type="presOf" srcId="{E54D2C22-901B-42E8-A3D7-4F9C601D3F98}" destId="{5026DEDF-B75D-4EB6-A93A-5F149218BE0D}" srcOrd="0" destOrd="0" presId="urn:microsoft.com/office/officeart/2009/3/layout/HorizontalOrganizationChart"/>
    <dgm:cxn modelId="{06E52AA3-9B0A-44D7-97A6-E74F086363EC}" srcId="{E54D2C22-901B-42E8-A3D7-4F9C601D3F98}" destId="{B41215A2-4BF8-436D-A8FD-6E9A3A26D764}" srcOrd="1" destOrd="0" parTransId="{35819438-A51E-4420-ABDC-C45F260D2EAA}" sibTransId="{B6572D8C-FBB2-4A98-A969-CC70C1A464CC}"/>
    <dgm:cxn modelId="{89D910C5-A6F5-404B-8631-4C002D469F83}" type="presOf" srcId="{724B7386-5EC3-496A-AF27-C1B5DB65023B}" destId="{0C9E9389-BA34-4921-A0E0-084C4A369ECE}" srcOrd="0" destOrd="0" presId="urn:microsoft.com/office/officeart/2009/3/layout/HorizontalOrganizationChart"/>
    <dgm:cxn modelId="{B66555F9-B012-4C4E-A02B-2305419C4A31}" type="presOf" srcId="{B41215A2-4BF8-436D-A8FD-6E9A3A26D764}" destId="{D272E9FD-EA51-4B41-B423-97862636C718}" srcOrd="1" destOrd="0" presId="urn:microsoft.com/office/officeart/2009/3/layout/HorizontalOrganizationChart"/>
    <dgm:cxn modelId="{D1EADE8E-61F8-4BC2-9412-DF0D876ADB7F}" type="presParOf" srcId="{5026DEDF-B75D-4EB6-A93A-5F149218BE0D}" destId="{7A935070-D6BD-490D-9CC3-8F7A0D0901C4}" srcOrd="0" destOrd="0" presId="urn:microsoft.com/office/officeart/2009/3/layout/HorizontalOrganizationChart"/>
    <dgm:cxn modelId="{82403579-D5E7-4BFC-9685-BA7F83F64A34}" type="presParOf" srcId="{7A935070-D6BD-490D-9CC3-8F7A0D0901C4}" destId="{83716ECF-F061-4AB8-B78D-23B0DADA3701}" srcOrd="0" destOrd="0" presId="urn:microsoft.com/office/officeart/2009/3/layout/HorizontalOrganizationChart"/>
    <dgm:cxn modelId="{E8F590C4-B916-40AB-9303-6BA266B3BA49}" type="presParOf" srcId="{83716ECF-F061-4AB8-B78D-23B0DADA3701}" destId="{0C9E9389-BA34-4921-A0E0-084C4A369ECE}" srcOrd="0" destOrd="0" presId="urn:microsoft.com/office/officeart/2009/3/layout/HorizontalOrganizationChart"/>
    <dgm:cxn modelId="{17624DB6-EE88-46BA-9A4D-6E509BD5AAA0}" type="presParOf" srcId="{83716ECF-F061-4AB8-B78D-23B0DADA3701}" destId="{80B998BA-F032-4C71-97B5-638319C3B33B}" srcOrd="1" destOrd="0" presId="urn:microsoft.com/office/officeart/2009/3/layout/HorizontalOrganizationChart"/>
    <dgm:cxn modelId="{464B2E49-BAAE-4827-A008-038BE9221A1B}" type="presParOf" srcId="{7A935070-D6BD-490D-9CC3-8F7A0D0901C4}" destId="{1E09DD82-751F-4B92-90A2-EFA9C6F51166}" srcOrd="1" destOrd="0" presId="urn:microsoft.com/office/officeart/2009/3/layout/HorizontalOrganizationChart"/>
    <dgm:cxn modelId="{D65558D5-7105-4111-9387-FF8E40342147}" type="presParOf" srcId="{7A935070-D6BD-490D-9CC3-8F7A0D0901C4}" destId="{03F25DBE-D6B1-4910-B28D-EA010004AAC4}" srcOrd="2" destOrd="0" presId="urn:microsoft.com/office/officeart/2009/3/layout/HorizontalOrganizationChart"/>
    <dgm:cxn modelId="{F2886BE6-12E9-403A-825B-44D4698BAAC4}" type="presParOf" srcId="{5026DEDF-B75D-4EB6-A93A-5F149218BE0D}" destId="{89F3E9E5-8E5C-4D16-BC2D-A6BB420E6AFC}" srcOrd="1" destOrd="0" presId="urn:microsoft.com/office/officeart/2009/3/layout/HorizontalOrganizationChart"/>
    <dgm:cxn modelId="{EFE01972-BB40-47B8-A712-2BF7BF135627}" type="presParOf" srcId="{89F3E9E5-8E5C-4D16-BC2D-A6BB420E6AFC}" destId="{A7EE6CC1-49FA-4315-A7CF-4290B52AE2F0}" srcOrd="0" destOrd="0" presId="urn:microsoft.com/office/officeart/2009/3/layout/HorizontalOrganizationChart"/>
    <dgm:cxn modelId="{60DD49FA-615E-4AF9-B8AD-F078F0E00C8F}" type="presParOf" srcId="{A7EE6CC1-49FA-4315-A7CF-4290B52AE2F0}" destId="{6D3D34B5-E30E-4017-98ED-5E9E46413FA2}" srcOrd="0" destOrd="0" presId="urn:microsoft.com/office/officeart/2009/3/layout/HorizontalOrganizationChart"/>
    <dgm:cxn modelId="{72CF22C7-0A46-4DBC-87CE-18601C76D6E7}" type="presParOf" srcId="{A7EE6CC1-49FA-4315-A7CF-4290B52AE2F0}" destId="{D272E9FD-EA51-4B41-B423-97862636C718}" srcOrd="1" destOrd="0" presId="urn:microsoft.com/office/officeart/2009/3/layout/HorizontalOrganizationChart"/>
    <dgm:cxn modelId="{E8E5F363-CEB1-4A89-A553-97AC4D9993C3}" type="presParOf" srcId="{89F3E9E5-8E5C-4D16-BC2D-A6BB420E6AFC}" destId="{7597054A-4AAB-44B0-84FA-6A52C2820780}" srcOrd="1" destOrd="0" presId="urn:microsoft.com/office/officeart/2009/3/layout/HorizontalOrganizationChart"/>
    <dgm:cxn modelId="{787C9A0C-35A3-4A36-9544-071E87FB0100}" type="presParOf" srcId="{89F3E9E5-8E5C-4D16-BC2D-A6BB420E6AFC}" destId="{AEFCC844-AB3A-44DF-97A6-67035E68ACE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1889E7-A90E-42AB-A9B4-E13BAF5FDE2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67358C-8BFA-47B2-9CDA-C61189D1D3B6}">
      <dgm:prSet/>
      <dgm:spPr/>
      <dgm:t>
        <a:bodyPr/>
        <a:lstStyle/>
        <a:p>
          <a:pPr algn="just"/>
          <a:r>
            <a:rPr lang="en-US" dirty="0"/>
            <a:t>Durante la </a:t>
          </a:r>
          <a:r>
            <a:rPr lang="en-US" dirty="0" err="1"/>
            <a:t>lezione</a:t>
          </a:r>
          <a:r>
            <a:rPr lang="en-US" dirty="0"/>
            <a:t> </a:t>
          </a:r>
          <a:r>
            <a:rPr lang="en-US" dirty="0" err="1"/>
            <a:t>si</a:t>
          </a:r>
          <a:r>
            <a:rPr lang="en-US" dirty="0"/>
            <a:t> </a:t>
          </a:r>
          <a:r>
            <a:rPr lang="en-US" dirty="0" err="1"/>
            <a:t>può</a:t>
          </a:r>
          <a:r>
            <a:rPr lang="en-US" dirty="0"/>
            <a:t> </a:t>
          </a:r>
          <a:r>
            <a:rPr lang="en-US" dirty="0" err="1"/>
            <a:t>chiedere</a:t>
          </a:r>
          <a:r>
            <a:rPr lang="en-US" dirty="0"/>
            <a:t> </a:t>
          </a:r>
          <a:r>
            <a:rPr lang="en-US" dirty="0" err="1"/>
            <a:t>agli</a:t>
          </a:r>
          <a:r>
            <a:rPr lang="en-US" dirty="0"/>
            <a:t> </a:t>
          </a:r>
          <a:r>
            <a:rPr lang="en-US" dirty="0" err="1"/>
            <a:t>insegnanti</a:t>
          </a:r>
          <a:r>
            <a:rPr lang="en-US" dirty="0"/>
            <a:t> di </a:t>
          </a:r>
          <a:r>
            <a:rPr lang="en-US" dirty="0" err="1"/>
            <a:t>uscire</a:t>
          </a:r>
          <a:r>
            <a:rPr lang="en-US" dirty="0"/>
            <a:t> </a:t>
          </a:r>
          <a:r>
            <a:rPr lang="en-US" dirty="0" err="1"/>
            <a:t>dall’aula</a:t>
          </a:r>
          <a:r>
            <a:rPr lang="en-US" dirty="0"/>
            <a:t> solo per </a:t>
          </a:r>
          <a:r>
            <a:rPr lang="en-US" dirty="0" err="1"/>
            <a:t>andare</a:t>
          </a:r>
          <a:r>
            <a:rPr lang="en-US" dirty="0"/>
            <a:t> ai </a:t>
          </a:r>
          <a:r>
            <a:rPr lang="en-US" dirty="0" err="1"/>
            <a:t>servizi</a:t>
          </a:r>
          <a:r>
            <a:rPr lang="en-US" dirty="0"/>
            <a:t>, se </a:t>
          </a:r>
          <a:r>
            <a:rPr lang="en-US" dirty="0" err="1"/>
            <a:t>urgente</a:t>
          </a:r>
          <a:r>
            <a:rPr lang="en-US" dirty="0"/>
            <a:t>.</a:t>
          </a:r>
        </a:p>
      </dgm:t>
    </dgm:pt>
    <dgm:pt modelId="{38642F6B-1F7A-4644-A19B-FFF95FB1E88B}" type="parTrans" cxnId="{C4B07E85-8B10-45B9-A5C7-958CAF5E8E20}">
      <dgm:prSet/>
      <dgm:spPr/>
      <dgm:t>
        <a:bodyPr/>
        <a:lstStyle/>
        <a:p>
          <a:endParaRPr lang="en-US"/>
        </a:p>
      </dgm:t>
    </dgm:pt>
    <dgm:pt modelId="{8789A3C5-C3DD-496B-A06C-563176FFD5F2}" type="sibTrans" cxnId="{C4B07E85-8B10-45B9-A5C7-958CAF5E8E20}">
      <dgm:prSet/>
      <dgm:spPr/>
      <dgm:t>
        <a:bodyPr/>
        <a:lstStyle/>
        <a:p>
          <a:endParaRPr lang="en-US"/>
        </a:p>
      </dgm:t>
    </dgm:pt>
    <dgm:pt modelId="{2CE112EB-883C-49BB-B105-51003C5FD927}">
      <dgm:prSet/>
      <dgm:spPr/>
      <dgm:t>
        <a:bodyPr/>
        <a:lstStyle/>
        <a:p>
          <a:pPr algn="just"/>
          <a:r>
            <a:rPr lang="en-US" dirty="0"/>
            <a:t>Prima di </a:t>
          </a:r>
          <a:r>
            <a:rPr lang="en-US" dirty="0" err="1"/>
            <a:t>alzarsi</a:t>
          </a:r>
          <a:r>
            <a:rPr lang="en-US" dirty="0"/>
            <a:t> dal banco </a:t>
          </a:r>
          <a:r>
            <a:rPr lang="en-US" dirty="0" err="1"/>
            <a:t>si</a:t>
          </a:r>
          <a:r>
            <a:rPr lang="en-US" dirty="0"/>
            <a:t> </a:t>
          </a:r>
          <a:r>
            <a:rPr lang="en-US" dirty="0" err="1"/>
            <a:t>deve</a:t>
          </a:r>
          <a:r>
            <a:rPr lang="en-US" dirty="0"/>
            <a:t> </a:t>
          </a:r>
          <a:r>
            <a:rPr lang="en-US" dirty="0" err="1"/>
            <a:t>indossare</a:t>
          </a:r>
          <a:r>
            <a:rPr lang="en-US" dirty="0"/>
            <a:t> la </a:t>
          </a:r>
          <a:r>
            <a:rPr lang="en-US" dirty="0" err="1"/>
            <a:t>mascherina</a:t>
          </a:r>
          <a:endParaRPr lang="en-US" dirty="0"/>
        </a:p>
      </dgm:t>
    </dgm:pt>
    <dgm:pt modelId="{6F6E4ECD-B048-4EAD-8DAD-7343D5C591EA}" type="parTrans" cxnId="{75625DEC-EA2D-412C-AAA8-345767C12BF1}">
      <dgm:prSet/>
      <dgm:spPr/>
      <dgm:t>
        <a:bodyPr/>
        <a:lstStyle/>
        <a:p>
          <a:endParaRPr lang="en-US"/>
        </a:p>
      </dgm:t>
    </dgm:pt>
    <dgm:pt modelId="{F765FA4E-E6E5-4A0B-BA99-B514FA55AF58}" type="sibTrans" cxnId="{75625DEC-EA2D-412C-AAA8-345767C12BF1}">
      <dgm:prSet/>
      <dgm:spPr/>
      <dgm:t>
        <a:bodyPr/>
        <a:lstStyle/>
        <a:p>
          <a:endParaRPr lang="en-US"/>
        </a:p>
      </dgm:t>
    </dgm:pt>
    <dgm:pt modelId="{33DED56A-588A-478A-A435-24B674DF79B9}">
      <dgm:prSet/>
      <dgm:spPr/>
      <dgm:t>
        <a:bodyPr/>
        <a:lstStyle/>
        <a:p>
          <a:endParaRPr lang="en-US" dirty="0"/>
        </a:p>
      </dgm:t>
    </dgm:pt>
    <dgm:pt modelId="{00FD6EEE-FD17-4364-8920-3FC4DDCAF0B9}" type="parTrans" cxnId="{D5A70BB4-9862-422D-B49C-16D7E6590968}">
      <dgm:prSet/>
      <dgm:spPr/>
      <dgm:t>
        <a:bodyPr/>
        <a:lstStyle/>
        <a:p>
          <a:endParaRPr lang="en-US"/>
        </a:p>
      </dgm:t>
    </dgm:pt>
    <dgm:pt modelId="{D298C1CC-899F-4E83-9A54-1582FA96812C}" type="sibTrans" cxnId="{D5A70BB4-9862-422D-B49C-16D7E6590968}">
      <dgm:prSet/>
      <dgm:spPr/>
      <dgm:t>
        <a:bodyPr/>
        <a:lstStyle/>
        <a:p>
          <a:endParaRPr lang="en-US"/>
        </a:p>
      </dgm:t>
    </dgm:pt>
    <dgm:pt modelId="{D9EBA8E5-837D-493D-B73E-5B663E0EFEAA}" type="pres">
      <dgm:prSet presAssocID="{D91889E7-A90E-42AB-A9B4-E13BAF5FDE21}" presName="vert0" presStyleCnt="0">
        <dgm:presLayoutVars>
          <dgm:dir/>
          <dgm:animOne val="branch"/>
          <dgm:animLvl val="lvl"/>
        </dgm:presLayoutVars>
      </dgm:prSet>
      <dgm:spPr/>
    </dgm:pt>
    <dgm:pt modelId="{F9300D36-F1F4-49DC-9620-57660624BA83}" type="pres">
      <dgm:prSet presAssocID="{E367358C-8BFA-47B2-9CDA-C61189D1D3B6}" presName="thickLine" presStyleLbl="alignNode1" presStyleIdx="0" presStyleCnt="3"/>
      <dgm:spPr/>
    </dgm:pt>
    <dgm:pt modelId="{5E7F346E-75D1-4654-80DA-346FBC67BED1}" type="pres">
      <dgm:prSet presAssocID="{E367358C-8BFA-47B2-9CDA-C61189D1D3B6}" presName="horz1" presStyleCnt="0"/>
      <dgm:spPr/>
    </dgm:pt>
    <dgm:pt modelId="{68D1742C-2663-43C8-9E84-D4BE013C2D10}" type="pres">
      <dgm:prSet presAssocID="{E367358C-8BFA-47B2-9CDA-C61189D1D3B6}" presName="tx1" presStyleLbl="revTx" presStyleIdx="0" presStyleCnt="3"/>
      <dgm:spPr/>
    </dgm:pt>
    <dgm:pt modelId="{53B7A5A6-117B-44E3-B61F-DBA9D2ADA40E}" type="pres">
      <dgm:prSet presAssocID="{E367358C-8BFA-47B2-9CDA-C61189D1D3B6}" presName="vert1" presStyleCnt="0"/>
      <dgm:spPr/>
    </dgm:pt>
    <dgm:pt modelId="{498C3E7A-4B4E-4EC9-A12A-A2B27E0A800A}" type="pres">
      <dgm:prSet presAssocID="{2CE112EB-883C-49BB-B105-51003C5FD927}" presName="thickLine" presStyleLbl="alignNode1" presStyleIdx="1" presStyleCnt="3"/>
      <dgm:spPr/>
    </dgm:pt>
    <dgm:pt modelId="{64A0EEFE-0D42-46C7-A60C-C13645A7D3CC}" type="pres">
      <dgm:prSet presAssocID="{2CE112EB-883C-49BB-B105-51003C5FD927}" presName="horz1" presStyleCnt="0"/>
      <dgm:spPr/>
    </dgm:pt>
    <dgm:pt modelId="{6353570A-8863-4357-BE3D-A5236CD3B403}" type="pres">
      <dgm:prSet presAssocID="{2CE112EB-883C-49BB-B105-51003C5FD927}" presName="tx1" presStyleLbl="revTx" presStyleIdx="1" presStyleCnt="3"/>
      <dgm:spPr/>
    </dgm:pt>
    <dgm:pt modelId="{5C9254DD-EE66-4E46-BF32-9F4200E972E6}" type="pres">
      <dgm:prSet presAssocID="{2CE112EB-883C-49BB-B105-51003C5FD927}" presName="vert1" presStyleCnt="0"/>
      <dgm:spPr/>
    </dgm:pt>
    <dgm:pt modelId="{03D80046-185E-4AD4-A016-154B5D2A3D3F}" type="pres">
      <dgm:prSet presAssocID="{33DED56A-588A-478A-A435-24B674DF79B9}" presName="thickLine" presStyleLbl="alignNode1" presStyleIdx="2" presStyleCnt="3"/>
      <dgm:spPr/>
    </dgm:pt>
    <dgm:pt modelId="{174F5EB1-7621-4F13-861A-FB2D1D09F77E}" type="pres">
      <dgm:prSet presAssocID="{33DED56A-588A-478A-A435-24B674DF79B9}" presName="horz1" presStyleCnt="0"/>
      <dgm:spPr/>
    </dgm:pt>
    <dgm:pt modelId="{86EB5781-30D5-4011-B743-F6E86CC721E1}" type="pres">
      <dgm:prSet presAssocID="{33DED56A-588A-478A-A435-24B674DF79B9}" presName="tx1" presStyleLbl="revTx" presStyleIdx="2" presStyleCnt="3" custFlipVert="1" custScaleY="29784"/>
      <dgm:spPr/>
    </dgm:pt>
    <dgm:pt modelId="{C1DA2E05-BDAE-434E-96F4-0A933186BF5A}" type="pres">
      <dgm:prSet presAssocID="{33DED56A-588A-478A-A435-24B674DF79B9}" presName="vert1" presStyleCnt="0"/>
      <dgm:spPr/>
    </dgm:pt>
  </dgm:ptLst>
  <dgm:cxnLst>
    <dgm:cxn modelId="{ECFD4018-5C6B-4D42-BA46-2C9ABE23EB9D}" type="presOf" srcId="{2CE112EB-883C-49BB-B105-51003C5FD927}" destId="{6353570A-8863-4357-BE3D-A5236CD3B403}" srcOrd="0" destOrd="0" presId="urn:microsoft.com/office/officeart/2008/layout/LinedList"/>
    <dgm:cxn modelId="{883F7638-A3C1-4DB9-88A7-79D767C6745E}" type="presOf" srcId="{33DED56A-588A-478A-A435-24B674DF79B9}" destId="{86EB5781-30D5-4011-B743-F6E86CC721E1}" srcOrd="0" destOrd="0" presId="urn:microsoft.com/office/officeart/2008/layout/LinedList"/>
    <dgm:cxn modelId="{B783EE46-BD2D-4CC8-A374-6472AADA64DE}" type="presOf" srcId="{E367358C-8BFA-47B2-9CDA-C61189D1D3B6}" destId="{68D1742C-2663-43C8-9E84-D4BE013C2D10}" srcOrd="0" destOrd="0" presId="urn:microsoft.com/office/officeart/2008/layout/LinedList"/>
    <dgm:cxn modelId="{C4B07E85-8B10-45B9-A5C7-958CAF5E8E20}" srcId="{D91889E7-A90E-42AB-A9B4-E13BAF5FDE21}" destId="{E367358C-8BFA-47B2-9CDA-C61189D1D3B6}" srcOrd="0" destOrd="0" parTransId="{38642F6B-1F7A-4644-A19B-FFF95FB1E88B}" sibTransId="{8789A3C5-C3DD-496B-A06C-563176FFD5F2}"/>
    <dgm:cxn modelId="{D5A70BB4-9862-422D-B49C-16D7E6590968}" srcId="{D91889E7-A90E-42AB-A9B4-E13BAF5FDE21}" destId="{33DED56A-588A-478A-A435-24B674DF79B9}" srcOrd="2" destOrd="0" parTransId="{00FD6EEE-FD17-4364-8920-3FC4DDCAF0B9}" sibTransId="{D298C1CC-899F-4E83-9A54-1582FA96812C}"/>
    <dgm:cxn modelId="{C0633EE2-401D-4EA4-8FB2-9BACE204E8F6}" type="presOf" srcId="{D91889E7-A90E-42AB-A9B4-E13BAF5FDE21}" destId="{D9EBA8E5-837D-493D-B73E-5B663E0EFEAA}" srcOrd="0" destOrd="0" presId="urn:microsoft.com/office/officeart/2008/layout/LinedList"/>
    <dgm:cxn modelId="{75625DEC-EA2D-412C-AAA8-345767C12BF1}" srcId="{D91889E7-A90E-42AB-A9B4-E13BAF5FDE21}" destId="{2CE112EB-883C-49BB-B105-51003C5FD927}" srcOrd="1" destOrd="0" parTransId="{6F6E4ECD-B048-4EAD-8DAD-7343D5C591EA}" sibTransId="{F765FA4E-E6E5-4A0B-BA99-B514FA55AF58}"/>
    <dgm:cxn modelId="{305D5645-A900-4EE6-AC5F-08A6B8E80105}" type="presParOf" srcId="{D9EBA8E5-837D-493D-B73E-5B663E0EFEAA}" destId="{F9300D36-F1F4-49DC-9620-57660624BA83}" srcOrd="0" destOrd="0" presId="urn:microsoft.com/office/officeart/2008/layout/LinedList"/>
    <dgm:cxn modelId="{7FC88A0B-DE50-4834-8800-13652249DA91}" type="presParOf" srcId="{D9EBA8E5-837D-493D-B73E-5B663E0EFEAA}" destId="{5E7F346E-75D1-4654-80DA-346FBC67BED1}" srcOrd="1" destOrd="0" presId="urn:microsoft.com/office/officeart/2008/layout/LinedList"/>
    <dgm:cxn modelId="{E842E083-4BE6-47C2-955C-A5369CEB88D0}" type="presParOf" srcId="{5E7F346E-75D1-4654-80DA-346FBC67BED1}" destId="{68D1742C-2663-43C8-9E84-D4BE013C2D10}" srcOrd="0" destOrd="0" presId="urn:microsoft.com/office/officeart/2008/layout/LinedList"/>
    <dgm:cxn modelId="{D15BF047-FCF9-46F2-BB29-619E6BE92AC7}" type="presParOf" srcId="{5E7F346E-75D1-4654-80DA-346FBC67BED1}" destId="{53B7A5A6-117B-44E3-B61F-DBA9D2ADA40E}" srcOrd="1" destOrd="0" presId="urn:microsoft.com/office/officeart/2008/layout/LinedList"/>
    <dgm:cxn modelId="{7AA426AE-FA2F-48F1-B7C0-743D2E796213}" type="presParOf" srcId="{D9EBA8E5-837D-493D-B73E-5B663E0EFEAA}" destId="{498C3E7A-4B4E-4EC9-A12A-A2B27E0A800A}" srcOrd="2" destOrd="0" presId="urn:microsoft.com/office/officeart/2008/layout/LinedList"/>
    <dgm:cxn modelId="{C58F33A6-4C8B-426A-87A5-117D0E22EB6C}" type="presParOf" srcId="{D9EBA8E5-837D-493D-B73E-5B663E0EFEAA}" destId="{64A0EEFE-0D42-46C7-A60C-C13645A7D3CC}" srcOrd="3" destOrd="0" presId="urn:microsoft.com/office/officeart/2008/layout/LinedList"/>
    <dgm:cxn modelId="{A8BD14F2-D4B1-4D45-A192-24C9E94EAE98}" type="presParOf" srcId="{64A0EEFE-0D42-46C7-A60C-C13645A7D3CC}" destId="{6353570A-8863-4357-BE3D-A5236CD3B403}" srcOrd="0" destOrd="0" presId="urn:microsoft.com/office/officeart/2008/layout/LinedList"/>
    <dgm:cxn modelId="{171CACA5-2BC1-4C75-A8B4-FCB1D0AF1B01}" type="presParOf" srcId="{64A0EEFE-0D42-46C7-A60C-C13645A7D3CC}" destId="{5C9254DD-EE66-4E46-BF32-9F4200E972E6}" srcOrd="1" destOrd="0" presId="urn:microsoft.com/office/officeart/2008/layout/LinedList"/>
    <dgm:cxn modelId="{35487DE0-4B13-4930-9B3E-B74CBF5BF4BE}" type="presParOf" srcId="{D9EBA8E5-837D-493D-B73E-5B663E0EFEAA}" destId="{03D80046-185E-4AD4-A016-154B5D2A3D3F}" srcOrd="4" destOrd="0" presId="urn:microsoft.com/office/officeart/2008/layout/LinedList"/>
    <dgm:cxn modelId="{9A22CFC1-B217-41A9-9948-2615AEFCD174}" type="presParOf" srcId="{D9EBA8E5-837D-493D-B73E-5B663E0EFEAA}" destId="{174F5EB1-7621-4F13-861A-FB2D1D09F77E}" srcOrd="5" destOrd="0" presId="urn:microsoft.com/office/officeart/2008/layout/LinedList"/>
    <dgm:cxn modelId="{C90B1F4A-6448-4D4C-896E-30948E946DBC}" type="presParOf" srcId="{174F5EB1-7621-4F13-861A-FB2D1D09F77E}" destId="{86EB5781-30D5-4011-B743-F6E86CC721E1}" srcOrd="0" destOrd="0" presId="urn:microsoft.com/office/officeart/2008/layout/LinedList"/>
    <dgm:cxn modelId="{685E3CDA-F14E-4915-B7C6-931D3AEF2EA2}" type="presParOf" srcId="{174F5EB1-7621-4F13-861A-FB2D1D09F77E}" destId="{C1DA2E05-BDAE-434E-96F4-0A933186BF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61F9FE-EEDA-4CCF-8908-9C9A490DFD5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B8D738-D738-452E-9DDE-E9840E98E0EB}">
      <dgm:prSet/>
      <dgm:spPr/>
      <dgm:t>
        <a:bodyPr/>
        <a:lstStyle/>
        <a:p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indicazione</a:t>
          </a:r>
          <a:r>
            <a:rPr lang="en-US" dirty="0"/>
            <a:t> </a:t>
          </a:r>
          <a:r>
            <a:rPr lang="en-US" dirty="0" err="1"/>
            <a:t>dell’insegnante</a:t>
          </a:r>
          <a:r>
            <a:rPr lang="en-US" dirty="0"/>
            <a:t>, </a:t>
          </a:r>
          <a:r>
            <a:rPr lang="en-US" dirty="0" err="1"/>
            <a:t>recarsi</a:t>
          </a:r>
          <a:r>
            <a:rPr lang="en-US" dirty="0"/>
            <a:t> in </a:t>
          </a:r>
          <a:r>
            <a:rPr lang="en-US" dirty="0" err="1"/>
            <a:t>giardino</a:t>
          </a:r>
          <a:r>
            <a:rPr lang="en-US" dirty="0"/>
            <a:t> </a:t>
          </a:r>
          <a:r>
            <a:rPr lang="en-US" dirty="0" err="1"/>
            <a:t>durante</a:t>
          </a:r>
          <a:r>
            <a:rPr lang="en-US" dirty="0"/>
            <a:t> </a:t>
          </a:r>
          <a:r>
            <a:rPr lang="en-US" dirty="0" err="1"/>
            <a:t>l’intervallo</a:t>
          </a:r>
          <a:r>
            <a:rPr lang="en-US" dirty="0"/>
            <a:t>, </a:t>
          </a:r>
          <a:r>
            <a:rPr lang="en-US" dirty="0" err="1"/>
            <a:t>stazionando</a:t>
          </a:r>
          <a:r>
            <a:rPr lang="en-US" dirty="0"/>
            <a:t> </a:t>
          </a:r>
          <a:r>
            <a:rPr lang="en-US" dirty="0" err="1"/>
            <a:t>nel</a:t>
          </a:r>
          <a:r>
            <a:rPr lang="en-US" dirty="0"/>
            <a:t> </a:t>
          </a:r>
          <a:r>
            <a:rPr lang="en-US" dirty="0" err="1"/>
            <a:t>settore</a:t>
          </a:r>
          <a:r>
            <a:rPr lang="en-US" dirty="0"/>
            <a:t> </a:t>
          </a:r>
          <a:r>
            <a:rPr lang="en-US" dirty="0" err="1"/>
            <a:t>destinato</a:t>
          </a:r>
          <a:r>
            <a:rPr lang="en-US" dirty="0"/>
            <a:t> </a:t>
          </a:r>
          <a:r>
            <a:rPr lang="en-US" dirty="0" err="1"/>
            <a:t>alla</a:t>
          </a:r>
          <a:r>
            <a:rPr lang="en-US" dirty="0"/>
            <a:t> propria </a:t>
          </a:r>
          <a:r>
            <a:rPr lang="en-US" dirty="0" err="1"/>
            <a:t>classe</a:t>
          </a:r>
          <a:r>
            <a:rPr lang="en-US" dirty="0"/>
            <a:t>.</a:t>
          </a:r>
        </a:p>
      </dgm:t>
    </dgm:pt>
    <dgm:pt modelId="{62190C97-7BEF-48B3-A063-AA21ACC27ACC}" type="parTrans" cxnId="{A5C3834D-8A30-4D67-B110-E4A0FA79BD61}">
      <dgm:prSet/>
      <dgm:spPr/>
      <dgm:t>
        <a:bodyPr/>
        <a:lstStyle/>
        <a:p>
          <a:endParaRPr lang="en-US"/>
        </a:p>
      </dgm:t>
    </dgm:pt>
    <dgm:pt modelId="{215C6C78-2AA0-4DC5-BAE8-930FD8E5F825}" type="sibTrans" cxnId="{A5C3834D-8A30-4D67-B110-E4A0FA79BD61}">
      <dgm:prSet/>
      <dgm:spPr/>
      <dgm:t>
        <a:bodyPr/>
        <a:lstStyle/>
        <a:p>
          <a:endParaRPr lang="en-US"/>
        </a:p>
      </dgm:t>
    </dgm:pt>
    <dgm:pt modelId="{D0868BBB-E06D-4775-814C-6FC22C41B63B}" type="pres">
      <dgm:prSet presAssocID="{6861F9FE-EEDA-4CCF-8908-9C9A490DFD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9DBDC39-6E8C-4BFA-8181-5454481E968C}" type="pres">
      <dgm:prSet presAssocID="{7EB8D738-D738-452E-9DDE-E9840E98E0EB}" presName="hierRoot1" presStyleCnt="0">
        <dgm:presLayoutVars>
          <dgm:hierBranch val="init"/>
        </dgm:presLayoutVars>
      </dgm:prSet>
      <dgm:spPr/>
    </dgm:pt>
    <dgm:pt modelId="{F189583F-6D37-4696-9553-37EC3978F91F}" type="pres">
      <dgm:prSet presAssocID="{7EB8D738-D738-452E-9DDE-E9840E98E0EB}" presName="rootComposite1" presStyleCnt="0"/>
      <dgm:spPr/>
    </dgm:pt>
    <dgm:pt modelId="{1F00748F-60EC-489A-B144-E817B29D59F4}" type="pres">
      <dgm:prSet presAssocID="{7EB8D738-D738-452E-9DDE-E9840E98E0EB}" presName="rootText1" presStyleLbl="node0" presStyleIdx="0" presStyleCnt="1">
        <dgm:presLayoutVars>
          <dgm:chPref val="3"/>
        </dgm:presLayoutVars>
      </dgm:prSet>
      <dgm:spPr/>
    </dgm:pt>
    <dgm:pt modelId="{9770286A-5139-4E42-806F-E02F4D3973EC}" type="pres">
      <dgm:prSet presAssocID="{7EB8D738-D738-452E-9DDE-E9840E98E0EB}" presName="rootConnector1" presStyleLbl="node1" presStyleIdx="0" presStyleCnt="0"/>
      <dgm:spPr/>
    </dgm:pt>
    <dgm:pt modelId="{065B604F-F882-4C83-B70F-3F645B9C4001}" type="pres">
      <dgm:prSet presAssocID="{7EB8D738-D738-452E-9DDE-E9840E98E0EB}" presName="hierChild2" presStyleCnt="0"/>
      <dgm:spPr/>
    </dgm:pt>
    <dgm:pt modelId="{80B9C6FE-E6B0-4229-BB2A-7BA5632D69BC}" type="pres">
      <dgm:prSet presAssocID="{7EB8D738-D738-452E-9DDE-E9840E98E0EB}" presName="hierChild3" presStyleCnt="0"/>
      <dgm:spPr/>
    </dgm:pt>
  </dgm:ptLst>
  <dgm:cxnLst>
    <dgm:cxn modelId="{30A4A123-71FA-44CE-81B3-CC0873D49A47}" type="presOf" srcId="{6861F9FE-EEDA-4CCF-8908-9C9A490DFD58}" destId="{D0868BBB-E06D-4775-814C-6FC22C41B63B}" srcOrd="0" destOrd="0" presId="urn:microsoft.com/office/officeart/2009/3/layout/HorizontalOrganizationChart"/>
    <dgm:cxn modelId="{7E470769-B0C9-429D-A195-7A5F434A6196}" type="presOf" srcId="{7EB8D738-D738-452E-9DDE-E9840E98E0EB}" destId="{9770286A-5139-4E42-806F-E02F4D3973EC}" srcOrd="1" destOrd="0" presId="urn:microsoft.com/office/officeart/2009/3/layout/HorizontalOrganizationChart"/>
    <dgm:cxn modelId="{A5C3834D-8A30-4D67-B110-E4A0FA79BD61}" srcId="{6861F9FE-EEDA-4CCF-8908-9C9A490DFD58}" destId="{7EB8D738-D738-452E-9DDE-E9840E98E0EB}" srcOrd="0" destOrd="0" parTransId="{62190C97-7BEF-48B3-A063-AA21ACC27ACC}" sibTransId="{215C6C78-2AA0-4DC5-BAE8-930FD8E5F825}"/>
    <dgm:cxn modelId="{427EFBAB-0EC2-4096-8960-2FE83B73D267}" type="presOf" srcId="{7EB8D738-D738-452E-9DDE-E9840E98E0EB}" destId="{1F00748F-60EC-489A-B144-E817B29D59F4}" srcOrd="0" destOrd="0" presId="urn:microsoft.com/office/officeart/2009/3/layout/HorizontalOrganizationChart"/>
    <dgm:cxn modelId="{2123B84E-052C-4976-84F1-A71F25878EA4}" type="presParOf" srcId="{D0868BBB-E06D-4775-814C-6FC22C41B63B}" destId="{D9DBDC39-6E8C-4BFA-8181-5454481E968C}" srcOrd="0" destOrd="0" presId="urn:microsoft.com/office/officeart/2009/3/layout/HorizontalOrganizationChart"/>
    <dgm:cxn modelId="{49AD5A97-17BF-4652-B05F-1A67E6E8AE73}" type="presParOf" srcId="{D9DBDC39-6E8C-4BFA-8181-5454481E968C}" destId="{F189583F-6D37-4696-9553-37EC3978F91F}" srcOrd="0" destOrd="0" presId="urn:microsoft.com/office/officeart/2009/3/layout/HorizontalOrganizationChart"/>
    <dgm:cxn modelId="{1EBD0917-5BA3-4506-A453-C2EF6D1C6A2B}" type="presParOf" srcId="{F189583F-6D37-4696-9553-37EC3978F91F}" destId="{1F00748F-60EC-489A-B144-E817B29D59F4}" srcOrd="0" destOrd="0" presId="urn:microsoft.com/office/officeart/2009/3/layout/HorizontalOrganizationChart"/>
    <dgm:cxn modelId="{B7D49C16-A1E0-42AE-88B2-E9A7BB4A5087}" type="presParOf" srcId="{F189583F-6D37-4696-9553-37EC3978F91F}" destId="{9770286A-5139-4E42-806F-E02F4D3973EC}" srcOrd="1" destOrd="0" presId="urn:microsoft.com/office/officeart/2009/3/layout/HorizontalOrganizationChart"/>
    <dgm:cxn modelId="{07709F7B-3934-4429-A0A4-C640B84E6626}" type="presParOf" srcId="{D9DBDC39-6E8C-4BFA-8181-5454481E968C}" destId="{065B604F-F882-4C83-B70F-3F645B9C4001}" srcOrd="1" destOrd="0" presId="urn:microsoft.com/office/officeart/2009/3/layout/HorizontalOrganizationChart"/>
    <dgm:cxn modelId="{CA2F3A03-8152-45D1-B1C8-7E6DFE2E6310}" type="presParOf" srcId="{D9DBDC39-6E8C-4BFA-8181-5454481E968C}" destId="{80B9C6FE-E6B0-4229-BB2A-7BA5632D69B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75801-DD8D-4A0B-9CDE-4A7E898B034B}">
      <dsp:nvSpPr>
        <dsp:cNvPr id="0" name=""/>
        <dsp:cNvSpPr/>
      </dsp:nvSpPr>
      <dsp:spPr>
        <a:xfrm>
          <a:off x="0" y="0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4A673F-BC6B-4A81-A2BB-874B55554648}">
      <dsp:nvSpPr>
        <dsp:cNvPr id="0" name=""/>
        <dsp:cNvSpPr/>
      </dsp:nvSpPr>
      <dsp:spPr>
        <a:xfrm>
          <a:off x="0" y="0"/>
          <a:ext cx="5607050" cy="2463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ea typeface="+mn-lt"/>
              <a:cs typeface="+mn-lt"/>
            </a:rPr>
            <a:t>Prima di </a:t>
          </a:r>
          <a:r>
            <a:rPr lang="en-US" sz="3300" kern="1200" dirty="0" err="1">
              <a:ea typeface="+mn-lt"/>
              <a:cs typeface="+mn-lt"/>
            </a:rPr>
            <a:t>salire</a:t>
          </a:r>
          <a:r>
            <a:rPr lang="en-US" sz="3300" kern="1200" dirty="0">
              <a:ea typeface="+mn-lt"/>
              <a:cs typeface="+mn-lt"/>
            </a:rPr>
            <a:t> </a:t>
          </a:r>
          <a:r>
            <a:rPr lang="en-US" sz="3300" kern="1200" dirty="0" err="1">
              <a:ea typeface="+mn-lt"/>
              <a:cs typeface="+mn-lt"/>
            </a:rPr>
            <a:t>sul</a:t>
          </a:r>
          <a:r>
            <a:rPr lang="en-US" sz="3300" kern="1200" dirty="0">
              <a:ea typeface="+mn-lt"/>
              <a:cs typeface="+mn-lt"/>
            </a:rPr>
            <a:t> </a:t>
          </a:r>
          <a:r>
            <a:rPr lang="en-US" sz="3300" kern="1200" dirty="0" err="1">
              <a:ea typeface="+mn-lt"/>
              <a:cs typeface="+mn-lt"/>
            </a:rPr>
            <a:t>pulmino</a:t>
          </a:r>
          <a:r>
            <a:rPr lang="en-US" sz="3300" kern="1200" dirty="0">
              <a:ea typeface="+mn-lt"/>
              <a:cs typeface="+mn-lt"/>
            </a:rPr>
            <a:t>, </a:t>
          </a:r>
          <a:r>
            <a:rPr lang="en-US" sz="3300" kern="1200" dirty="0" err="1">
              <a:ea typeface="+mn-lt"/>
              <a:cs typeface="+mn-lt"/>
            </a:rPr>
            <a:t>indossare</a:t>
          </a:r>
          <a:r>
            <a:rPr lang="en-US" sz="3300" kern="1200" dirty="0">
              <a:ea typeface="+mn-lt"/>
              <a:cs typeface="+mn-lt"/>
            </a:rPr>
            <a:t> la </a:t>
          </a:r>
          <a:r>
            <a:rPr lang="en-US" sz="3300" kern="1200" dirty="0" err="1">
              <a:ea typeface="+mn-lt"/>
              <a:cs typeface="+mn-lt"/>
            </a:rPr>
            <a:t>mascherina</a:t>
          </a:r>
          <a:r>
            <a:rPr lang="en-US" sz="3300" kern="1200" dirty="0">
              <a:ea typeface="+mn-lt"/>
              <a:cs typeface="+mn-lt"/>
            </a:rPr>
            <a:t>, </a:t>
          </a:r>
          <a:r>
            <a:rPr lang="en-US" sz="3300" kern="1200" dirty="0" err="1">
              <a:ea typeface="+mn-lt"/>
              <a:cs typeface="+mn-lt"/>
            </a:rPr>
            <a:t>seguire</a:t>
          </a:r>
          <a:r>
            <a:rPr lang="en-US" sz="3300" kern="1200" dirty="0">
              <a:ea typeface="+mn-lt"/>
              <a:cs typeface="+mn-lt"/>
            </a:rPr>
            <a:t> le </a:t>
          </a:r>
          <a:r>
            <a:rPr lang="en-US" sz="3300" kern="1200" dirty="0" err="1">
              <a:ea typeface="+mn-lt"/>
              <a:cs typeface="+mn-lt"/>
            </a:rPr>
            <a:t>indicazioni</a:t>
          </a:r>
          <a:r>
            <a:rPr lang="en-US" sz="3300" kern="1200" dirty="0">
              <a:ea typeface="+mn-lt"/>
              <a:cs typeface="+mn-lt"/>
            </a:rPr>
            <a:t> </a:t>
          </a:r>
          <a:r>
            <a:rPr lang="en-US" sz="3300" kern="1200" dirty="0" err="1">
              <a:ea typeface="+mn-lt"/>
              <a:cs typeface="+mn-lt"/>
            </a:rPr>
            <a:t>dell’autista</a:t>
          </a:r>
          <a:r>
            <a:rPr lang="en-US" sz="3300" kern="1200" dirty="0">
              <a:ea typeface="+mn-lt"/>
              <a:cs typeface="+mn-lt"/>
            </a:rPr>
            <a:t> e </a:t>
          </a:r>
          <a:r>
            <a:rPr lang="en-US" sz="3300" kern="1200" dirty="0" err="1">
              <a:ea typeface="+mn-lt"/>
              <a:cs typeface="+mn-lt"/>
            </a:rPr>
            <a:t>restare</a:t>
          </a:r>
          <a:r>
            <a:rPr lang="en-US" sz="3300" kern="1200" dirty="0">
              <a:ea typeface="+mn-lt"/>
              <a:cs typeface="+mn-lt"/>
            </a:rPr>
            <a:t> </a:t>
          </a:r>
          <a:r>
            <a:rPr lang="en-US" sz="3300" kern="1200" dirty="0" err="1">
              <a:ea typeface="+mn-lt"/>
              <a:cs typeface="+mn-lt"/>
            </a:rPr>
            <a:t>seduto</a:t>
          </a:r>
          <a:r>
            <a:rPr lang="en-US" sz="3300" kern="1200" dirty="0">
              <a:ea typeface="+mn-lt"/>
              <a:cs typeface="+mn-lt"/>
            </a:rPr>
            <a:t> al proprio </a:t>
          </a:r>
          <a:r>
            <a:rPr lang="en-US" sz="3300" kern="1200" dirty="0" err="1">
              <a:ea typeface="+mn-lt"/>
              <a:cs typeface="+mn-lt"/>
            </a:rPr>
            <a:t>posto</a:t>
          </a:r>
          <a:r>
            <a:rPr lang="en-US" sz="3300" kern="1200" dirty="0">
              <a:ea typeface="+mn-lt"/>
              <a:cs typeface="+mn-lt"/>
            </a:rPr>
            <a:t>. </a:t>
          </a:r>
          <a:endParaRPr lang="en-US" sz="3300" kern="1200" dirty="0"/>
        </a:p>
      </dsp:txBody>
      <dsp:txXfrm>
        <a:off x="0" y="0"/>
        <a:ext cx="5607050" cy="2463799"/>
      </dsp:txXfrm>
    </dsp:sp>
    <dsp:sp modelId="{603685F2-4443-487F-98F4-43F04E0F35E1}">
      <dsp:nvSpPr>
        <dsp:cNvPr id="0" name=""/>
        <dsp:cNvSpPr/>
      </dsp:nvSpPr>
      <dsp:spPr>
        <a:xfrm>
          <a:off x="0" y="2463799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245C83-7AA0-4C61-AF3B-27BC39ABA3E7}">
      <dsp:nvSpPr>
        <dsp:cNvPr id="0" name=""/>
        <dsp:cNvSpPr/>
      </dsp:nvSpPr>
      <dsp:spPr>
        <a:xfrm>
          <a:off x="0" y="2463799"/>
          <a:ext cx="5607050" cy="2463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ea typeface="+mn-lt"/>
              <a:cs typeface="+mn-lt"/>
            </a:rPr>
            <a:t>Occupare</a:t>
          </a:r>
          <a:r>
            <a:rPr lang="en-US" sz="3300" kern="1200" dirty="0">
              <a:ea typeface="+mn-lt"/>
              <a:cs typeface="+mn-lt"/>
            </a:rPr>
            <a:t> </a:t>
          </a:r>
          <a:r>
            <a:rPr lang="en-US" sz="3300" kern="1200" dirty="0" err="1">
              <a:ea typeface="+mn-lt"/>
              <a:cs typeface="+mn-lt"/>
            </a:rPr>
            <a:t>il</a:t>
          </a:r>
          <a:r>
            <a:rPr lang="en-US" sz="3300" kern="1200" dirty="0">
              <a:ea typeface="+mn-lt"/>
              <a:cs typeface="+mn-lt"/>
            </a:rPr>
            <a:t> primo </a:t>
          </a:r>
          <a:r>
            <a:rPr lang="en-US" sz="3300" kern="1200" dirty="0" err="1">
              <a:ea typeface="+mn-lt"/>
              <a:cs typeface="+mn-lt"/>
            </a:rPr>
            <a:t>posto</a:t>
          </a:r>
          <a:r>
            <a:rPr lang="en-US" sz="3300" kern="1200" dirty="0">
              <a:ea typeface="+mn-lt"/>
              <a:cs typeface="+mn-lt"/>
            </a:rPr>
            <a:t> libero, </a:t>
          </a:r>
          <a:r>
            <a:rPr lang="en-US" sz="3300" kern="1200" dirty="0" err="1">
              <a:ea typeface="+mn-lt"/>
              <a:cs typeface="+mn-lt"/>
            </a:rPr>
            <a:t>partendo</a:t>
          </a:r>
          <a:r>
            <a:rPr lang="en-US" sz="3300" kern="1200" dirty="0">
              <a:ea typeface="+mn-lt"/>
              <a:cs typeface="+mn-lt"/>
            </a:rPr>
            <a:t> dal </a:t>
          </a:r>
          <a:r>
            <a:rPr lang="en-US" sz="3300" kern="1200" dirty="0" err="1">
              <a:ea typeface="+mn-lt"/>
              <a:cs typeface="+mn-lt"/>
            </a:rPr>
            <a:t>fondo</a:t>
          </a:r>
          <a:r>
            <a:rPr lang="en-US" sz="3300" kern="1200" dirty="0">
              <a:ea typeface="+mn-lt"/>
              <a:cs typeface="+mn-lt"/>
            </a:rPr>
            <a:t> </a:t>
          </a:r>
          <a:r>
            <a:rPr lang="en-US" sz="3300" kern="1200" dirty="0" err="1">
              <a:ea typeface="+mn-lt"/>
              <a:cs typeface="+mn-lt"/>
            </a:rPr>
            <a:t>dell’autobus</a:t>
          </a:r>
          <a:r>
            <a:rPr lang="en-US" sz="3300" kern="1200" dirty="0">
              <a:ea typeface="+mn-lt"/>
              <a:cs typeface="+mn-lt"/>
            </a:rPr>
            <a:t>.</a:t>
          </a:r>
          <a:endParaRPr lang="en-US" sz="3300" kern="1200" dirty="0"/>
        </a:p>
      </dsp:txBody>
      <dsp:txXfrm>
        <a:off x="0" y="2463799"/>
        <a:ext cx="5607050" cy="2463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75801-DD8D-4A0B-9CDE-4A7E898B034B}">
      <dsp:nvSpPr>
        <dsp:cNvPr id="0" name=""/>
        <dsp:cNvSpPr/>
      </dsp:nvSpPr>
      <dsp:spPr>
        <a:xfrm>
          <a:off x="0" y="0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4A673F-BC6B-4A81-A2BB-874B55554648}">
      <dsp:nvSpPr>
        <dsp:cNvPr id="0" name=""/>
        <dsp:cNvSpPr/>
      </dsp:nvSpPr>
      <dsp:spPr>
        <a:xfrm>
          <a:off x="0" y="0"/>
          <a:ext cx="5607050" cy="2463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ea typeface="+mn-lt"/>
              <a:cs typeface="+mn-lt"/>
            </a:rPr>
            <a:t>Cercare</a:t>
          </a:r>
          <a:r>
            <a:rPr lang="en-US" sz="2800" kern="1200" dirty="0">
              <a:ea typeface="+mn-lt"/>
              <a:cs typeface="+mn-lt"/>
            </a:rPr>
            <a:t> di </a:t>
          </a:r>
          <a:r>
            <a:rPr lang="en-US" sz="2800" kern="1200" dirty="0" err="1">
              <a:ea typeface="+mn-lt"/>
              <a:cs typeface="+mn-lt"/>
            </a:rPr>
            <a:t>arrivare</a:t>
          </a:r>
          <a:r>
            <a:rPr lang="en-US" sz="2800" kern="1200" dirty="0">
              <a:ea typeface="+mn-lt"/>
              <a:cs typeface="+mn-lt"/>
            </a:rPr>
            <a:t> a </a:t>
          </a:r>
          <a:r>
            <a:rPr lang="en-US" sz="2800" kern="1200" dirty="0" err="1">
              <a:ea typeface="+mn-lt"/>
              <a:cs typeface="+mn-lt"/>
            </a:rPr>
            <a:t>scuola</a:t>
          </a:r>
          <a:r>
            <a:rPr lang="en-US" sz="2800" kern="1200" dirty="0">
              <a:ea typeface="+mn-lt"/>
              <a:cs typeface="+mn-lt"/>
            </a:rPr>
            <a:t> </a:t>
          </a:r>
          <a:r>
            <a:rPr lang="en-US" sz="2800" kern="1200" dirty="0" err="1">
              <a:ea typeface="+mn-lt"/>
              <a:cs typeface="+mn-lt"/>
            </a:rPr>
            <a:t>già</a:t>
          </a:r>
          <a:r>
            <a:rPr lang="en-US" sz="2800" kern="1200" dirty="0">
              <a:ea typeface="+mn-lt"/>
              <a:cs typeface="+mn-lt"/>
            </a:rPr>
            <a:t> </a:t>
          </a:r>
          <a:r>
            <a:rPr lang="en-US" sz="2800" kern="1200" dirty="0" err="1">
              <a:ea typeface="+mn-lt"/>
              <a:cs typeface="+mn-lt"/>
            </a:rPr>
            <a:t>indossando</a:t>
          </a:r>
          <a:r>
            <a:rPr lang="en-US" sz="2800" kern="1200" dirty="0">
              <a:ea typeface="+mn-lt"/>
              <a:cs typeface="+mn-lt"/>
            </a:rPr>
            <a:t> la </a:t>
          </a:r>
          <a:r>
            <a:rPr lang="en-US" sz="2800" kern="1200" dirty="0" err="1">
              <a:ea typeface="+mn-lt"/>
              <a:cs typeface="+mn-lt"/>
            </a:rPr>
            <a:t>mascherina</a:t>
          </a:r>
          <a:r>
            <a:rPr lang="en-US" sz="2800" kern="1200" dirty="0">
              <a:ea typeface="+mn-lt"/>
              <a:cs typeface="+mn-lt"/>
            </a:rPr>
            <a:t>. </a:t>
          </a:r>
          <a:endParaRPr lang="en-US" sz="2800" kern="1200" dirty="0"/>
        </a:p>
      </dsp:txBody>
      <dsp:txXfrm>
        <a:off x="0" y="0"/>
        <a:ext cx="5607050" cy="2463799"/>
      </dsp:txXfrm>
    </dsp:sp>
    <dsp:sp modelId="{603685F2-4443-487F-98F4-43F04E0F35E1}">
      <dsp:nvSpPr>
        <dsp:cNvPr id="0" name=""/>
        <dsp:cNvSpPr/>
      </dsp:nvSpPr>
      <dsp:spPr>
        <a:xfrm>
          <a:off x="0" y="2463799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245C83-7AA0-4C61-AF3B-27BC39ABA3E7}">
      <dsp:nvSpPr>
        <dsp:cNvPr id="0" name=""/>
        <dsp:cNvSpPr/>
      </dsp:nvSpPr>
      <dsp:spPr>
        <a:xfrm>
          <a:off x="0" y="2463799"/>
          <a:ext cx="5607050" cy="2463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a typeface="+mn-lt"/>
              <a:cs typeface="+mn-lt"/>
            </a:rPr>
            <a:t>Non </a:t>
          </a:r>
          <a:r>
            <a:rPr lang="en-US" sz="2800" kern="1200" dirty="0" err="1">
              <a:ea typeface="+mn-lt"/>
              <a:cs typeface="+mn-lt"/>
            </a:rPr>
            <a:t>arrivare</a:t>
          </a:r>
          <a:r>
            <a:rPr lang="en-US" sz="2800" kern="1200" dirty="0">
              <a:ea typeface="+mn-lt"/>
              <a:cs typeface="+mn-lt"/>
            </a:rPr>
            <a:t> </a:t>
          </a:r>
          <a:r>
            <a:rPr lang="en-US" sz="2800" kern="1200" dirty="0" err="1">
              <a:ea typeface="+mn-lt"/>
              <a:cs typeface="+mn-lt"/>
            </a:rPr>
            <a:t>troppo</a:t>
          </a:r>
          <a:r>
            <a:rPr lang="en-US" sz="2800" kern="1200" dirty="0">
              <a:ea typeface="+mn-lt"/>
              <a:cs typeface="+mn-lt"/>
            </a:rPr>
            <a:t> in </a:t>
          </a:r>
          <a:r>
            <a:rPr lang="en-US" sz="2800" kern="1200" dirty="0" err="1">
              <a:ea typeface="+mn-lt"/>
              <a:cs typeface="+mn-lt"/>
            </a:rPr>
            <a:t>anticipo</a:t>
          </a:r>
          <a:r>
            <a:rPr lang="en-US" sz="2800" kern="1200" dirty="0">
              <a:ea typeface="+mn-lt"/>
              <a:cs typeface="+mn-lt"/>
            </a:rPr>
            <a:t> rispetto </a:t>
          </a:r>
          <a:r>
            <a:rPr lang="en-US" sz="2800" kern="1200" dirty="0" err="1">
              <a:ea typeface="+mn-lt"/>
              <a:cs typeface="+mn-lt"/>
            </a:rPr>
            <a:t>all’orario</a:t>
          </a:r>
          <a:r>
            <a:rPr lang="en-US" sz="2800" kern="1200" dirty="0">
              <a:ea typeface="+mn-lt"/>
              <a:cs typeface="+mn-lt"/>
            </a:rPr>
            <a:t> </a:t>
          </a:r>
          <a:r>
            <a:rPr lang="en-US" sz="2800" kern="1200" dirty="0" err="1">
              <a:ea typeface="+mn-lt"/>
              <a:cs typeface="+mn-lt"/>
            </a:rPr>
            <a:t>stabilito</a:t>
          </a:r>
          <a:r>
            <a:rPr lang="en-US" sz="2800" kern="1200" dirty="0">
              <a:ea typeface="+mn-lt"/>
              <a:cs typeface="+mn-lt"/>
            </a:rPr>
            <a:t> per la propria </a:t>
          </a:r>
          <a:r>
            <a:rPr lang="en-US" sz="2800" kern="1200" dirty="0" err="1">
              <a:ea typeface="+mn-lt"/>
              <a:cs typeface="+mn-lt"/>
            </a:rPr>
            <a:t>classe</a:t>
          </a:r>
          <a:r>
            <a:rPr lang="en-US" sz="2800" kern="1200" dirty="0">
              <a:ea typeface="+mn-lt"/>
              <a:cs typeface="+mn-lt"/>
            </a:rPr>
            <a:t> in modo da </a:t>
          </a:r>
          <a:r>
            <a:rPr lang="en-US" sz="2800" kern="1200" dirty="0" err="1">
              <a:ea typeface="+mn-lt"/>
              <a:cs typeface="+mn-lt"/>
            </a:rPr>
            <a:t>evitare</a:t>
          </a:r>
          <a:r>
            <a:rPr lang="en-US" sz="2800" kern="1200" dirty="0">
              <a:ea typeface="+mn-lt"/>
              <a:cs typeface="+mn-lt"/>
            </a:rPr>
            <a:t> </a:t>
          </a:r>
          <a:r>
            <a:rPr lang="en-US" sz="2800" kern="1200" dirty="0" err="1">
              <a:ea typeface="+mn-lt"/>
              <a:cs typeface="+mn-lt"/>
            </a:rPr>
            <a:t>assembramenti</a:t>
          </a:r>
          <a:r>
            <a:rPr lang="en-US" sz="2800" kern="1200" dirty="0">
              <a:ea typeface="+mn-lt"/>
              <a:cs typeface="+mn-lt"/>
            </a:rPr>
            <a:t> in </a:t>
          </a:r>
          <a:r>
            <a:rPr lang="en-US" sz="2800" kern="1200" dirty="0" err="1">
              <a:ea typeface="+mn-lt"/>
              <a:cs typeface="+mn-lt"/>
            </a:rPr>
            <a:t>prossimità</a:t>
          </a:r>
          <a:r>
            <a:rPr lang="en-US" sz="2800" kern="1200" dirty="0">
              <a:ea typeface="+mn-lt"/>
              <a:cs typeface="+mn-lt"/>
            </a:rPr>
            <a:t> </a:t>
          </a:r>
          <a:r>
            <a:rPr lang="en-US" sz="2800" kern="1200" dirty="0" err="1">
              <a:ea typeface="+mn-lt"/>
              <a:cs typeface="+mn-lt"/>
            </a:rPr>
            <a:t>degli</a:t>
          </a:r>
          <a:r>
            <a:rPr lang="en-US" sz="2800" kern="1200" dirty="0">
              <a:ea typeface="+mn-lt"/>
              <a:cs typeface="+mn-lt"/>
            </a:rPr>
            <a:t> </a:t>
          </a:r>
          <a:r>
            <a:rPr lang="en-US" sz="2800" kern="1200" dirty="0" err="1">
              <a:ea typeface="+mn-lt"/>
              <a:cs typeface="+mn-lt"/>
            </a:rPr>
            <a:t>ingressi</a:t>
          </a:r>
          <a:r>
            <a:rPr lang="en-US" sz="2800" kern="1200" dirty="0">
              <a:ea typeface="+mn-lt"/>
              <a:cs typeface="+mn-lt"/>
            </a:rPr>
            <a:t>, </a:t>
          </a:r>
          <a:r>
            <a:rPr lang="en-US" sz="2800" kern="1200" dirty="0" err="1">
              <a:ea typeface="+mn-lt"/>
              <a:cs typeface="+mn-lt"/>
            </a:rPr>
            <a:t>nel</a:t>
          </a:r>
          <a:r>
            <a:rPr lang="en-US" sz="2800" kern="1200" dirty="0">
              <a:ea typeface="+mn-lt"/>
              <a:cs typeface="+mn-lt"/>
            </a:rPr>
            <a:t> </a:t>
          </a:r>
          <a:r>
            <a:rPr lang="en-US" sz="2800" kern="1200" dirty="0" err="1">
              <a:ea typeface="+mn-lt"/>
              <a:cs typeface="+mn-lt"/>
            </a:rPr>
            <a:t>giardino</a:t>
          </a:r>
          <a:r>
            <a:rPr lang="en-US" sz="2800" kern="1200" dirty="0">
              <a:ea typeface="+mn-lt"/>
              <a:cs typeface="+mn-lt"/>
            </a:rPr>
            <a:t> o </a:t>
          </a:r>
          <a:r>
            <a:rPr lang="en-US" sz="2800" kern="1200" dirty="0" err="1">
              <a:ea typeface="+mn-lt"/>
              <a:cs typeface="+mn-lt"/>
            </a:rPr>
            <a:t>nei</a:t>
          </a:r>
          <a:r>
            <a:rPr lang="en-US" sz="2800" kern="1200" dirty="0">
              <a:ea typeface="+mn-lt"/>
              <a:cs typeface="+mn-lt"/>
            </a:rPr>
            <a:t> </a:t>
          </a:r>
          <a:r>
            <a:rPr lang="en-US" sz="2800" kern="1200" dirty="0" err="1">
              <a:ea typeface="+mn-lt"/>
              <a:cs typeface="+mn-lt"/>
            </a:rPr>
            <a:t>cortili</a:t>
          </a:r>
          <a:r>
            <a:rPr lang="en-US" sz="2800" kern="1200" dirty="0">
              <a:ea typeface="+mn-lt"/>
              <a:cs typeface="+mn-lt"/>
            </a:rPr>
            <a:t> </a:t>
          </a:r>
          <a:r>
            <a:rPr lang="en-US" sz="2800" kern="1200" dirty="0" err="1">
              <a:ea typeface="+mn-lt"/>
              <a:cs typeface="+mn-lt"/>
            </a:rPr>
            <a:t>della</a:t>
          </a:r>
          <a:r>
            <a:rPr lang="en-US" sz="2800" kern="1200" dirty="0">
              <a:ea typeface="+mn-lt"/>
              <a:cs typeface="+mn-lt"/>
            </a:rPr>
            <a:t> </a:t>
          </a:r>
          <a:r>
            <a:rPr lang="en-US" sz="2800" kern="1200" dirty="0" err="1">
              <a:ea typeface="+mn-lt"/>
              <a:cs typeface="+mn-lt"/>
            </a:rPr>
            <a:t>scuola</a:t>
          </a:r>
          <a:r>
            <a:rPr lang="en-US" sz="2800" kern="1200" dirty="0">
              <a:ea typeface="+mn-lt"/>
              <a:cs typeface="+mn-lt"/>
            </a:rPr>
            <a:t>. </a:t>
          </a:r>
          <a:endParaRPr lang="en-US" sz="2800" kern="1200" dirty="0"/>
        </a:p>
      </dsp:txBody>
      <dsp:txXfrm>
        <a:off x="0" y="2463799"/>
        <a:ext cx="5607050" cy="2463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75801-DD8D-4A0B-9CDE-4A7E898B034B}">
      <dsp:nvSpPr>
        <dsp:cNvPr id="0" name=""/>
        <dsp:cNvSpPr/>
      </dsp:nvSpPr>
      <dsp:spPr>
        <a:xfrm>
          <a:off x="0" y="2406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4A673F-BC6B-4A81-A2BB-874B55554648}">
      <dsp:nvSpPr>
        <dsp:cNvPr id="0" name=""/>
        <dsp:cNvSpPr/>
      </dsp:nvSpPr>
      <dsp:spPr>
        <a:xfrm>
          <a:off x="0" y="2406"/>
          <a:ext cx="5607050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Raggiungere</a:t>
          </a:r>
          <a:r>
            <a:rPr lang="en-US" sz="2700" kern="1200" dirty="0"/>
            <a:t> </a:t>
          </a:r>
          <a:r>
            <a:rPr lang="en-US" sz="2700" kern="1200" dirty="0" err="1"/>
            <a:t>i</a:t>
          </a:r>
          <a:r>
            <a:rPr lang="en-US" sz="2700" kern="1200" dirty="0"/>
            <a:t> </a:t>
          </a:r>
          <a:r>
            <a:rPr lang="en-US" sz="2700" kern="1200" dirty="0" err="1"/>
            <a:t>compagni</a:t>
          </a:r>
          <a:r>
            <a:rPr lang="en-US" sz="2700" kern="1200" dirty="0"/>
            <a:t> di </a:t>
          </a:r>
          <a:r>
            <a:rPr lang="en-US" sz="2700" kern="1200" dirty="0" err="1"/>
            <a:t>classe</a:t>
          </a:r>
          <a:r>
            <a:rPr lang="en-US" sz="2700" kern="1200" dirty="0"/>
            <a:t> </a:t>
          </a:r>
          <a:r>
            <a:rPr lang="en-US" sz="2700" kern="1200" dirty="0" err="1"/>
            <a:t>nel</a:t>
          </a:r>
          <a:r>
            <a:rPr lang="en-US" sz="2700" kern="1200" dirty="0"/>
            <a:t> punto </a:t>
          </a:r>
          <a:r>
            <a:rPr lang="en-US" sz="2700" kern="1200" dirty="0" err="1"/>
            <a:t>che</a:t>
          </a:r>
          <a:r>
            <a:rPr lang="en-US" sz="2700" kern="1200" dirty="0"/>
            <a:t> è </a:t>
          </a:r>
          <a:r>
            <a:rPr lang="en-US" sz="2700" kern="1200" dirty="0" err="1"/>
            <a:t>stato</a:t>
          </a:r>
          <a:r>
            <a:rPr lang="en-US" sz="2700" kern="1200" dirty="0"/>
            <a:t> </a:t>
          </a:r>
          <a:r>
            <a:rPr lang="en-US" sz="2700" kern="1200" dirty="0" err="1"/>
            <a:t>indicato</a:t>
          </a:r>
          <a:r>
            <a:rPr lang="en-US" sz="2700" kern="1200" dirty="0"/>
            <a:t>, </a:t>
          </a:r>
          <a:r>
            <a:rPr lang="en-US" sz="2700" kern="1200" dirty="0" err="1"/>
            <a:t>mantenendo</a:t>
          </a:r>
          <a:r>
            <a:rPr lang="en-US" sz="2700" kern="1200" dirty="0"/>
            <a:t> </a:t>
          </a:r>
          <a:r>
            <a:rPr lang="en-US" sz="2700" kern="1200" dirty="0" err="1"/>
            <a:t>il</a:t>
          </a:r>
          <a:r>
            <a:rPr lang="en-US" sz="2700" kern="1200" dirty="0"/>
            <a:t> </a:t>
          </a:r>
          <a:r>
            <a:rPr lang="en-US" sz="2700" kern="1200" dirty="0" err="1"/>
            <a:t>distanziamento</a:t>
          </a:r>
          <a:r>
            <a:rPr lang="en-US" sz="2700" kern="1200" dirty="0"/>
            <a:t> </a:t>
          </a:r>
        </a:p>
      </dsp:txBody>
      <dsp:txXfrm>
        <a:off x="0" y="2406"/>
        <a:ext cx="5607050" cy="1640929"/>
      </dsp:txXfrm>
    </dsp:sp>
    <dsp:sp modelId="{FD009352-FABD-4702-A0ED-00427AD5995A}">
      <dsp:nvSpPr>
        <dsp:cNvPr id="0" name=""/>
        <dsp:cNvSpPr/>
      </dsp:nvSpPr>
      <dsp:spPr>
        <a:xfrm>
          <a:off x="0" y="1643335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5175944"/>
              <a:satOff val="22930"/>
              <a:lumOff val="-84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32F7D-0E91-47D4-8E71-C371646FFFF9}">
      <dsp:nvSpPr>
        <dsp:cNvPr id="0" name=""/>
        <dsp:cNvSpPr/>
      </dsp:nvSpPr>
      <dsp:spPr>
        <a:xfrm>
          <a:off x="0" y="1643335"/>
          <a:ext cx="5607050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Aspettare</a:t>
          </a:r>
          <a:r>
            <a:rPr lang="en-US" sz="2700" kern="1200" dirty="0"/>
            <a:t> </a:t>
          </a:r>
          <a:r>
            <a:rPr lang="en-US" sz="2700" kern="1200" dirty="0" err="1"/>
            <a:t>l'insegnante</a:t>
          </a:r>
          <a:r>
            <a:rPr lang="en-US" sz="2700" kern="1200" dirty="0"/>
            <a:t> e </a:t>
          </a:r>
          <a:r>
            <a:rPr lang="en-US" sz="2700" kern="1200" dirty="0" err="1"/>
            <a:t>seguirlo</a:t>
          </a:r>
          <a:r>
            <a:rPr lang="en-US" sz="2700" kern="1200" dirty="0"/>
            <a:t> in fila </a:t>
          </a:r>
          <a:r>
            <a:rPr lang="en-US" sz="2700" kern="1200" dirty="0" err="1"/>
            <a:t>indiana</a:t>
          </a:r>
          <a:r>
            <a:rPr lang="en-US" sz="2700" kern="1200" dirty="0"/>
            <a:t> per </a:t>
          </a:r>
          <a:r>
            <a:rPr lang="en-US" sz="2700" kern="1200" dirty="0" err="1"/>
            <a:t>raggiungere</a:t>
          </a:r>
          <a:r>
            <a:rPr lang="en-US" sz="2700" kern="1200" dirty="0"/>
            <a:t> </a:t>
          </a:r>
          <a:r>
            <a:rPr lang="en-US" sz="2700" kern="1200" dirty="0" err="1"/>
            <a:t>l’aula</a:t>
          </a:r>
          <a:r>
            <a:rPr lang="en-US" sz="2700" kern="1200" dirty="0"/>
            <a:t> in </a:t>
          </a:r>
          <a:r>
            <a:rPr lang="en-US" sz="2700" kern="1200" dirty="0" err="1"/>
            <a:t>modalità</a:t>
          </a:r>
          <a:r>
            <a:rPr lang="en-US" sz="2700" kern="1200" dirty="0"/>
            <a:t> </a:t>
          </a:r>
          <a:r>
            <a:rPr lang="en-US" sz="2700" kern="1200" dirty="0" err="1"/>
            <a:t>prova</a:t>
          </a:r>
          <a:r>
            <a:rPr lang="en-US" sz="2700" kern="1200" dirty="0"/>
            <a:t> di </a:t>
          </a:r>
          <a:r>
            <a:rPr lang="en-US" sz="2700" kern="1200" dirty="0" err="1"/>
            <a:t>evacuazione</a:t>
          </a:r>
          <a:r>
            <a:rPr lang="en-US" sz="2700" kern="1200" dirty="0"/>
            <a:t> (</a:t>
          </a:r>
          <a:r>
            <a:rPr lang="en-US" sz="2700" kern="1200" dirty="0" err="1"/>
            <a:t>aprifila</a:t>
          </a:r>
          <a:r>
            <a:rPr lang="en-US" sz="2700" kern="1200" dirty="0"/>
            <a:t> e </a:t>
          </a:r>
          <a:r>
            <a:rPr lang="en-US" sz="2700" kern="1200" dirty="0" err="1"/>
            <a:t>chiudifila</a:t>
          </a:r>
          <a:r>
            <a:rPr lang="en-US" sz="2700" kern="1200" dirty="0"/>
            <a:t>).</a:t>
          </a:r>
        </a:p>
      </dsp:txBody>
      <dsp:txXfrm>
        <a:off x="0" y="1643335"/>
        <a:ext cx="5607050" cy="1640929"/>
      </dsp:txXfrm>
    </dsp:sp>
    <dsp:sp modelId="{5F49B584-38C8-45D1-9426-ADC2ED64FB04}">
      <dsp:nvSpPr>
        <dsp:cNvPr id="0" name=""/>
        <dsp:cNvSpPr/>
      </dsp:nvSpPr>
      <dsp:spPr>
        <a:xfrm>
          <a:off x="0" y="3284264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E13C16-DFB2-4B73-8B08-7A8053ADD24C}">
      <dsp:nvSpPr>
        <dsp:cNvPr id="0" name=""/>
        <dsp:cNvSpPr/>
      </dsp:nvSpPr>
      <dsp:spPr>
        <a:xfrm>
          <a:off x="0" y="3284264"/>
          <a:ext cx="5607050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Evitare</a:t>
          </a:r>
          <a:r>
            <a:rPr lang="en-US" sz="2700" kern="1200" dirty="0"/>
            <a:t> di </a:t>
          </a:r>
          <a:r>
            <a:rPr lang="en-US" sz="2700" kern="1200" dirty="0" err="1"/>
            <a:t>fermarsi</a:t>
          </a:r>
          <a:r>
            <a:rPr lang="en-US" sz="2700" kern="1200" dirty="0"/>
            <a:t> in </a:t>
          </a:r>
          <a:r>
            <a:rPr lang="en-US" sz="2700" kern="1200" dirty="0" err="1"/>
            <a:t>prossimità</a:t>
          </a:r>
          <a:r>
            <a:rPr lang="en-US" sz="2700" kern="1200" dirty="0"/>
            <a:t> </a:t>
          </a:r>
          <a:r>
            <a:rPr lang="en-US" sz="2700" kern="1200" dirty="0" err="1"/>
            <a:t>degli</a:t>
          </a:r>
          <a:r>
            <a:rPr lang="en-US" sz="2700" kern="1200" dirty="0"/>
            <a:t> </a:t>
          </a:r>
          <a:r>
            <a:rPr lang="en-US" sz="2700" kern="1200" dirty="0" err="1"/>
            <a:t>ingressi</a:t>
          </a:r>
          <a:r>
            <a:rPr lang="en-US" sz="2700" kern="1200" dirty="0"/>
            <a:t>, </a:t>
          </a:r>
          <a:r>
            <a:rPr lang="en-US" sz="2700" kern="1200" dirty="0" err="1"/>
            <a:t>delle</a:t>
          </a:r>
          <a:r>
            <a:rPr lang="en-US" sz="2700" kern="1200" dirty="0"/>
            <a:t> scale o </a:t>
          </a:r>
          <a:r>
            <a:rPr lang="en-US" sz="2700" kern="1200" dirty="0" err="1"/>
            <a:t>dei</a:t>
          </a:r>
          <a:r>
            <a:rPr lang="en-US" sz="2700" kern="1200" dirty="0"/>
            <a:t> </a:t>
          </a:r>
          <a:r>
            <a:rPr lang="en-US" sz="2700" kern="1200" dirty="0" err="1"/>
            <a:t>corridoi</a:t>
          </a:r>
          <a:r>
            <a:rPr lang="en-US" sz="2700" kern="1200" dirty="0"/>
            <a:t>.  </a:t>
          </a:r>
        </a:p>
      </dsp:txBody>
      <dsp:txXfrm>
        <a:off x="0" y="3284264"/>
        <a:ext cx="5607050" cy="1640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75801-DD8D-4A0B-9CDE-4A7E898B034B}">
      <dsp:nvSpPr>
        <dsp:cNvPr id="0" name=""/>
        <dsp:cNvSpPr/>
      </dsp:nvSpPr>
      <dsp:spPr>
        <a:xfrm>
          <a:off x="0" y="2406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4A673F-BC6B-4A81-A2BB-874B55554648}">
      <dsp:nvSpPr>
        <dsp:cNvPr id="0" name=""/>
        <dsp:cNvSpPr/>
      </dsp:nvSpPr>
      <dsp:spPr>
        <a:xfrm>
          <a:off x="0" y="2406"/>
          <a:ext cx="5607050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 </a:t>
          </a:r>
          <a:r>
            <a:rPr lang="en-US" sz="2500" kern="1200" dirty="0" err="1"/>
            <a:t>caso</a:t>
          </a:r>
          <a:r>
            <a:rPr lang="en-US" sz="2500" kern="1200" dirty="0"/>
            <a:t> di </a:t>
          </a:r>
          <a:r>
            <a:rPr lang="en-US" sz="2500" kern="1200" dirty="0" err="1"/>
            <a:t>ritardo</a:t>
          </a:r>
          <a:r>
            <a:rPr lang="en-US" sz="2500" kern="1200" dirty="0"/>
            <a:t> e di </a:t>
          </a:r>
          <a:r>
            <a:rPr lang="en-US" sz="2500" kern="1200" dirty="0" err="1"/>
            <a:t>isolamento</a:t>
          </a:r>
          <a:r>
            <a:rPr lang="en-US" sz="2500" kern="1200" dirty="0"/>
            <a:t> rispetto </a:t>
          </a:r>
          <a:r>
            <a:rPr lang="en-US" sz="2500" kern="1200" dirty="0" err="1"/>
            <a:t>alla</a:t>
          </a:r>
          <a:r>
            <a:rPr lang="en-US" sz="2500" kern="1200" dirty="0"/>
            <a:t> propria </a:t>
          </a:r>
          <a:r>
            <a:rPr lang="en-US" sz="2500" kern="1200" dirty="0" err="1"/>
            <a:t>classe</a:t>
          </a:r>
          <a:r>
            <a:rPr lang="en-US" sz="2500" kern="1200" dirty="0"/>
            <a:t>, </a:t>
          </a:r>
          <a:r>
            <a:rPr lang="en-US" sz="2500" kern="1200" dirty="0" err="1"/>
            <a:t>l’alunno</a:t>
          </a:r>
          <a:r>
            <a:rPr lang="en-US" sz="2500" kern="1200" dirty="0"/>
            <a:t> </a:t>
          </a:r>
          <a:r>
            <a:rPr lang="en-US" sz="2500" kern="1200" dirty="0" err="1"/>
            <a:t>dovrà</a:t>
          </a:r>
          <a:r>
            <a:rPr lang="en-US" sz="2500" kern="1200" dirty="0"/>
            <a:t> </a:t>
          </a:r>
          <a:r>
            <a:rPr lang="en-US" sz="2500" kern="1200" dirty="0" err="1"/>
            <a:t>recarsi</a:t>
          </a:r>
          <a:r>
            <a:rPr lang="en-US" sz="2500" kern="1200" dirty="0"/>
            <a:t> </a:t>
          </a:r>
          <a:r>
            <a:rPr lang="en-US" sz="2500" kern="1200" dirty="0" err="1"/>
            <a:t>all’ingresso</a:t>
          </a:r>
          <a:r>
            <a:rPr lang="en-US" sz="2500" kern="1200" dirty="0"/>
            <a:t> </a:t>
          </a:r>
          <a:r>
            <a:rPr lang="en-US" sz="2500" kern="1200" dirty="0" err="1"/>
            <a:t>principale</a:t>
          </a:r>
          <a:r>
            <a:rPr lang="en-US" sz="2500" kern="1200" dirty="0"/>
            <a:t> e </a:t>
          </a:r>
          <a:r>
            <a:rPr lang="en-US" sz="2500" kern="1200" dirty="0" err="1"/>
            <a:t>chiedere</a:t>
          </a:r>
          <a:r>
            <a:rPr lang="en-US" sz="2500" kern="1200" dirty="0"/>
            <a:t> </a:t>
          </a:r>
          <a:r>
            <a:rPr lang="en-US" sz="2500" kern="1200" dirty="0" err="1"/>
            <a:t>il</a:t>
          </a:r>
          <a:r>
            <a:rPr lang="en-US" sz="2500" kern="1200" dirty="0"/>
            <a:t> </a:t>
          </a:r>
          <a:r>
            <a:rPr lang="en-US" sz="2500" kern="1200" dirty="0" err="1"/>
            <a:t>permesso</a:t>
          </a:r>
          <a:r>
            <a:rPr lang="en-US" sz="2500" kern="1200" dirty="0"/>
            <a:t> per </a:t>
          </a:r>
          <a:r>
            <a:rPr lang="en-US" sz="2500" kern="1200" dirty="0" err="1"/>
            <a:t>raggiungere</a:t>
          </a:r>
          <a:r>
            <a:rPr lang="en-US" sz="2500" kern="1200" dirty="0"/>
            <a:t> la propria aula.</a:t>
          </a:r>
        </a:p>
      </dsp:txBody>
      <dsp:txXfrm>
        <a:off x="0" y="2406"/>
        <a:ext cx="5607050" cy="1640929"/>
      </dsp:txXfrm>
    </dsp:sp>
    <dsp:sp modelId="{FD009352-FABD-4702-A0ED-00427AD5995A}">
      <dsp:nvSpPr>
        <dsp:cNvPr id="0" name=""/>
        <dsp:cNvSpPr/>
      </dsp:nvSpPr>
      <dsp:spPr>
        <a:xfrm>
          <a:off x="0" y="1643335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5175944"/>
              <a:satOff val="22930"/>
              <a:lumOff val="-84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32F7D-0E91-47D4-8E71-C371646FFFF9}">
      <dsp:nvSpPr>
        <dsp:cNvPr id="0" name=""/>
        <dsp:cNvSpPr/>
      </dsp:nvSpPr>
      <dsp:spPr>
        <a:xfrm>
          <a:off x="0" y="1643335"/>
          <a:ext cx="5607050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Aspettare</a:t>
          </a:r>
          <a:r>
            <a:rPr lang="en-US" sz="2500" kern="1200" dirty="0"/>
            <a:t> </a:t>
          </a:r>
          <a:r>
            <a:rPr lang="en-US" sz="2500" kern="1200" dirty="0" err="1"/>
            <a:t>l’ingresso</a:t>
          </a:r>
          <a:r>
            <a:rPr lang="en-US" sz="2500" kern="1200" dirty="0"/>
            <a:t> di </a:t>
          </a:r>
          <a:r>
            <a:rPr lang="en-US" sz="2500" kern="1200" dirty="0" err="1"/>
            <a:t>tutti</a:t>
          </a:r>
          <a:r>
            <a:rPr lang="en-US" sz="2500" kern="1200" dirty="0"/>
            <a:t> </a:t>
          </a:r>
          <a:r>
            <a:rPr lang="en-US" sz="2500" kern="1200" dirty="0" err="1"/>
            <a:t>gli</a:t>
          </a:r>
          <a:r>
            <a:rPr lang="en-US" sz="2500" kern="1200" dirty="0"/>
            <a:t> </a:t>
          </a:r>
          <a:r>
            <a:rPr lang="en-US" sz="2500" kern="1200" dirty="0" err="1"/>
            <a:t>altri</a:t>
          </a:r>
          <a:r>
            <a:rPr lang="en-US" sz="2500" kern="1200" dirty="0"/>
            <a:t> </a:t>
          </a:r>
          <a:r>
            <a:rPr lang="en-US" sz="2500" kern="1200" dirty="0" err="1"/>
            <a:t>alunni</a:t>
          </a:r>
          <a:r>
            <a:rPr lang="en-US" sz="2500" kern="1200" dirty="0"/>
            <a:t>, </a:t>
          </a:r>
          <a:r>
            <a:rPr lang="en-US" sz="2500" kern="1200" dirty="0" err="1"/>
            <a:t>ascoltare</a:t>
          </a:r>
          <a:r>
            <a:rPr lang="en-US" sz="2500" kern="1200" dirty="0"/>
            <a:t> le </a:t>
          </a:r>
          <a:r>
            <a:rPr lang="en-US" sz="2500" kern="1200" dirty="0" err="1"/>
            <a:t>indicazioni</a:t>
          </a:r>
          <a:r>
            <a:rPr lang="en-US" sz="2500" kern="1200" dirty="0"/>
            <a:t> </a:t>
          </a:r>
          <a:r>
            <a:rPr lang="en-US" sz="2500" kern="1200" dirty="0" err="1"/>
            <a:t>che</a:t>
          </a:r>
          <a:r>
            <a:rPr lang="en-US" sz="2500" kern="1200" dirty="0"/>
            <a:t> </a:t>
          </a:r>
          <a:r>
            <a:rPr lang="en-US" sz="2500" kern="1200" dirty="0" err="1"/>
            <a:t>ti</a:t>
          </a:r>
          <a:r>
            <a:rPr lang="en-US" sz="2500" kern="1200" dirty="0"/>
            <a:t> </a:t>
          </a:r>
          <a:r>
            <a:rPr lang="en-US" sz="2500" kern="1200" dirty="0" err="1"/>
            <a:t>vengono</a:t>
          </a:r>
          <a:r>
            <a:rPr lang="en-US" sz="2500" kern="1200" dirty="0"/>
            <a:t> date.</a:t>
          </a:r>
        </a:p>
      </dsp:txBody>
      <dsp:txXfrm>
        <a:off x="0" y="1643335"/>
        <a:ext cx="5607050" cy="1640929"/>
      </dsp:txXfrm>
    </dsp:sp>
    <dsp:sp modelId="{5F49B584-38C8-45D1-9426-ADC2ED64FB04}">
      <dsp:nvSpPr>
        <dsp:cNvPr id="0" name=""/>
        <dsp:cNvSpPr/>
      </dsp:nvSpPr>
      <dsp:spPr>
        <a:xfrm>
          <a:off x="0" y="3284264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E13C16-DFB2-4B73-8B08-7A8053ADD24C}">
      <dsp:nvSpPr>
        <dsp:cNvPr id="0" name=""/>
        <dsp:cNvSpPr/>
      </dsp:nvSpPr>
      <dsp:spPr>
        <a:xfrm>
          <a:off x="0" y="3284264"/>
          <a:ext cx="5607050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Sarà</a:t>
          </a:r>
          <a:r>
            <a:rPr lang="en-US" sz="2500" kern="1200" dirty="0"/>
            <a:t> accompagnato dal </a:t>
          </a:r>
          <a:r>
            <a:rPr lang="en-US" sz="2500" kern="1200" dirty="0" err="1"/>
            <a:t>personale</a:t>
          </a:r>
          <a:r>
            <a:rPr lang="en-US" sz="2500" kern="1200" dirty="0"/>
            <a:t> di </a:t>
          </a:r>
          <a:r>
            <a:rPr lang="en-US" sz="2500" kern="1200" dirty="0" err="1"/>
            <a:t>accoglienza</a:t>
          </a:r>
          <a:r>
            <a:rPr lang="en-US" sz="2500" kern="1200" dirty="0"/>
            <a:t> </a:t>
          </a:r>
          <a:r>
            <a:rPr lang="en-US" sz="2500" kern="1200" dirty="0" err="1"/>
            <a:t>nella</a:t>
          </a:r>
          <a:r>
            <a:rPr lang="en-US" sz="2500" kern="1200" dirty="0"/>
            <a:t> </a:t>
          </a:r>
          <a:r>
            <a:rPr lang="en-US" sz="2500" kern="1200" dirty="0" err="1"/>
            <a:t>sua</a:t>
          </a:r>
          <a:r>
            <a:rPr lang="en-US" sz="2500" kern="1200" dirty="0"/>
            <a:t> aula.</a:t>
          </a:r>
        </a:p>
      </dsp:txBody>
      <dsp:txXfrm>
        <a:off x="0" y="3284264"/>
        <a:ext cx="5607050" cy="16409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E9389-BA34-4921-A0E0-084C4A369ECE}">
      <dsp:nvSpPr>
        <dsp:cNvPr id="0" name=""/>
        <dsp:cNvSpPr/>
      </dsp:nvSpPr>
      <dsp:spPr>
        <a:xfrm>
          <a:off x="587" y="854938"/>
          <a:ext cx="4814664" cy="1468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Prima di </a:t>
          </a:r>
          <a:r>
            <a:rPr lang="en-US" sz="2200" kern="1200" dirty="0" err="1"/>
            <a:t>accedere</a:t>
          </a:r>
          <a:r>
            <a:rPr lang="en-US" sz="2200" kern="1200" dirty="0"/>
            <a:t> </a:t>
          </a:r>
          <a:r>
            <a:rPr lang="en-US" sz="2200" kern="1200" dirty="0" err="1"/>
            <a:t>nell’aula</a:t>
          </a:r>
          <a:r>
            <a:rPr lang="en-US" sz="2200" kern="1200" dirty="0"/>
            <a:t> </a:t>
          </a:r>
          <a:r>
            <a:rPr lang="en-US" sz="2200" kern="1200" dirty="0" err="1"/>
            <a:t>posizionare</a:t>
          </a:r>
          <a:r>
            <a:rPr lang="en-US" sz="2200" kern="1200" dirty="0"/>
            <a:t> </a:t>
          </a:r>
          <a:r>
            <a:rPr lang="en-US" sz="2200" kern="1200" dirty="0" err="1"/>
            <a:t>il</a:t>
          </a:r>
          <a:r>
            <a:rPr lang="en-US" sz="2200" kern="1200" dirty="0"/>
            <a:t> </a:t>
          </a:r>
          <a:r>
            <a:rPr lang="en-US" sz="2200" kern="1200" dirty="0" err="1"/>
            <a:t>giubbotto</a:t>
          </a:r>
          <a:r>
            <a:rPr lang="en-US" sz="2200" kern="1200" dirty="0"/>
            <a:t> </a:t>
          </a:r>
          <a:r>
            <a:rPr lang="it-IT" sz="2200" kern="1200" noProof="0" dirty="0"/>
            <a:t>sull’attaccapanni</a:t>
          </a:r>
          <a:r>
            <a:rPr lang="en-US" sz="2200" kern="1200" dirty="0"/>
            <a:t> </a:t>
          </a:r>
          <a:r>
            <a:rPr lang="en-US" sz="2200" kern="1200" dirty="0" err="1"/>
            <a:t>assegnato</a:t>
          </a:r>
          <a:r>
            <a:rPr lang="en-US" sz="2200" kern="1200" dirty="0"/>
            <a:t>. Una </a:t>
          </a:r>
          <a:r>
            <a:rPr lang="en-US" sz="2200" kern="1200" dirty="0" err="1"/>
            <a:t>volta</a:t>
          </a:r>
          <a:r>
            <a:rPr lang="en-US" sz="2200" kern="1200" dirty="0"/>
            <a:t> in aula </a:t>
          </a:r>
          <a:r>
            <a:rPr lang="en-US" sz="2200" kern="1200" dirty="0" err="1"/>
            <a:t>raggiungere</a:t>
          </a:r>
          <a:r>
            <a:rPr lang="en-US" sz="2200" kern="1200" dirty="0"/>
            <a:t> </a:t>
          </a:r>
          <a:r>
            <a:rPr lang="en-US" sz="2200" kern="1200" dirty="0" err="1"/>
            <a:t>il</a:t>
          </a:r>
          <a:r>
            <a:rPr lang="en-US" sz="2200" kern="1200" dirty="0"/>
            <a:t> proprio </a:t>
          </a:r>
          <a:r>
            <a:rPr lang="en-US" sz="2200" kern="1200" dirty="0" err="1"/>
            <a:t>posto</a:t>
          </a:r>
          <a:r>
            <a:rPr lang="en-US" sz="2200" kern="1200" dirty="0"/>
            <a:t>, </a:t>
          </a:r>
          <a:r>
            <a:rPr lang="en-US" sz="2200" kern="1200" dirty="0" err="1"/>
            <a:t>sistemare</a:t>
          </a:r>
          <a:r>
            <a:rPr lang="en-US" sz="2200" kern="1200" dirty="0"/>
            <a:t> </a:t>
          </a:r>
          <a:r>
            <a:rPr lang="en-US" sz="2200" kern="1200" dirty="0" err="1"/>
            <a:t>gli</a:t>
          </a:r>
          <a:r>
            <a:rPr lang="en-US" sz="2200" kern="1200" dirty="0"/>
            <a:t> </a:t>
          </a:r>
          <a:r>
            <a:rPr lang="en-US" sz="2200" kern="1200" dirty="0" err="1"/>
            <a:t>effetti</a:t>
          </a:r>
          <a:r>
            <a:rPr lang="en-US" sz="2200" kern="1200" dirty="0"/>
            <a:t> </a:t>
          </a:r>
          <a:r>
            <a:rPr lang="en-US" sz="2200" kern="1200" dirty="0" err="1"/>
            <a:t>personali</a:t>
          </a:r>
          <a:endParaRPr lang="en-US" sz="2200" kern="1200" dirty="0"/>
        </a:p>
      </dsp:txBody>
      <dsp:txXfrm>
        <a:off x="587" y="854938"/>
        <a:ext cx="4814664" cy="1468472"/>
      </dsp:txXfrm>
    </dsp:sp>
    <dsp:sp modelId="{6D3D34B5-E30E-4017-98ED-5E9E46413FA2}">
      <dsp:nvSpPr>
        <dsp:cNvPr id="0" name=""/>
        <dsp:cNvSpPr/>
      </dsp:nvSpPr>
      <dsp:spPr>
        <a:xfrm>
          <a:off x="587" y="2925244"/>
          <a:ext cx="4814664" cy="1468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Controllare</a:t>
          </a:r>
          <a:r>
            <a:rPr lang="en-US" sz="2200" kern="1200" dirty="0"/>
            <a:t> </a:t>
          </a:r>
          <a:r>
            <a:rPr lang="en-US" sz="2200" kern="1200" dirty="0" err="1"/>
            <a:t>che</a:t>
          </a:r>
          <a:r>
            <a:rPr lang="en-US" sz="2200" kern="1200" dirty="0"/>
            <a:t> </a:t>
          </a:r>
          <a:r>
            <a:rPr lang="en-US" sz="2200" kern="1200" dirty="0" err="1"/>
            <a:t>il</a:t>
          </a:r>
          <a:r>
            <a:rPr lang="en-US" sz="2200" kern="1200" dirty="0"/>
            <a:t> banco </a:t>
          </a:r>
          <a:r>
            <a:rPr lang="en-US" sz="2200" kern="1200" dirty="0" err="1"/>
            <a:t>sia</a:t>
          </a:r>
          <a:r>
            <a:rPr lang="en-US" sz="2200" kern="1200" dirty="0"/>
            <a:t> </a:t>
          </a:r>
          <a:r>
            <a:rPr lang="en-US" sz="2200" kern="1200" dirty="0" err="1"/>
            <a:t>posizionato</a:t>
          </a:r>
          <a:r>
            <a:rPr lang="en-US" sz="2200" kern="1200" dirty="0"/>
            <a:t> </a:t>
          </a:r>
          <a:r>
            <a:rPr lang="en-US" sz="2200" kern="1200" dirty="0" err="1"/>
            <a:t>correttamente</a:t>
          </a:r>
          <a:r>
            <a:rPr lang="en-US" sz="2200" kern="1200" dirty="0"/>
            <a:t>, </a:t>
          </a:r>
          <a:r>
            <a:rPr lang="en-US" sz="2200" kern="1200" dirty="0" err="1"/>
            <a:t>sedersi</a:t>
          </a:r>
          <a:r>
            <a:rPr lang="en-US" sz="2200" kern="1200" dirty="0"/>
            <a:t> e </a:t>
          </a:r>
          <a:r>
            <a:rPr lang="en-US" sz="2200" kern="1200" dirty="0" err="1"/>
            <a:t>attendere</a:t>
          </a:r>
          <a:r>
            <a:rPr lang="en-US" sz="2200" kern="1200" dirty="0"/>
            <a:t> </a:t>
          </a:r>
          <a:r>
            <a:rPr lang="en-US" sz="2200" kern="1200" dirty="0" err="1"/>
            <a:t>l’inizio</a:t>
          </a:r>
          <a:r>
            <a:rPr lang="en-US" sz="2200" kern="1200" dirty="0"/>
            <a:t> </a:t>
          </a:r>
          <a:r>
            <a:rPr lang="en-US" sz="2200" kern="1200" dirty="0" err="1"/>
            <a:t>della</a:t>
          </a:r>
          <a:r>
            <a:rPr lang="en-US" sz="2200" kern="1200" dirty="0"/>
            <a:t> </a:t>
          </a:r>
          <a:r>
            <a:rPr lang="en-US" sz="2200" kern="1200" dirty="0" err="1"/>
            <a:t>lezione</a:t>
          </a:r>
          <a:r>
            <a:rPr lang="en-US" sz="2200" kern="1200" dirty="0"/>
            <a:t> </a:t>
          </a:r>
          <a:r>
            <a:rPr lang="en-US" sz="2200" kern="1200" dirty="0" err="1"/>
            <a:t>togliendo</a:t>
          </a:r>
          <a:r>
            <a:rPr lang="en-US" sz="2200" kern="1200" dirty="0"/>
            <a:t> la </a:t>
          </a:r>
          <a:r>
            <a:rPr lang="en-US" sz="2200" kern="1200" dirty="0" err="1"/>
            <a:t>mascherina</a:t>
          </a:r>
          <a:r>
            <a:rPr lang="en-US" sz="2200" kern="1200" dirty="0"/>
            <a:t> solo con </a:t>
          </a:r>
          <a:r>
            <a:rPr lang="en-US" sz="2200" kern="1200" dirty="0" err="1"/>
            <a:t>l’autorizzazione</a:t>
          </a:r>
          <a:r>
            <a:rPr lang="en-US" sz="2200" kern="1200" dirty="0"/>
            <a:t> </a:t>
          </a:r>
          <a:r>
            <a:rPr lang="en-US" sz="2200" kern="1200" dirty="0" err="1"/>
            <a:t>dell’insegnante</a:t>
          </a:r>
          <a:endParaRPr lang="en-US" sz="2200" kern="1200" dirty="0"/>
        </a:p>
      </dsp:txBody>
      <dsp:txXfrm>
        <a:off x="587" y="2925244"/>
        <a:ext cx="4814664" cy="14684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00D36-F1F4-49DC-9620-57660624BA83}">
      <dsp:nvSpPr>
        <dsp:cNvPr id="0" name=""/>
        <dsp:cNvSpPr/>
      </dsp:nvSpPr>
      <dsp:spPr>
        <a:xfrm>
          <a:off x="0" y="580"/>
          <a:ext cx="48330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1742C-2663-43C8-9E84-D4BE013C2D10}">
      <dsp:nvSpPr>
        <dsp:cNvPr id="0" name=""/>
        <dsp:cNvSpPr/>
      </dsp:nvSpPr>
      <dsp:spPr>
        <a:xfrm>
          <a:off x="0" y="580"/>
          <a:ext cx="4833068" cy="1656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Durante la </a:t>
          </a:r>
          <a:r>
            <a:rPr lang="en-US" sz="2700" kern="1200" dirty="0" err="1"/>
            <a:t>lezione</a:t>
          </a:r>
          <a:r>
            <a:rPr lang="en-US" sz="2700" kern="1200" dirty="0"/>
            <a:t> </a:t>
          </a:r>
          <a:r>
            <a:rPr lang="en-US" sz="2700" kern="1200" dirty="0" err="1"/>
            <a:t>si</a:t>
          </a:r>
          <a:r>
            <a:rPr lang="en-US" sz="2700" kern="1200" dirty="0"/>
            <a:t> </a:t>
          </a:r>
          <a:r>
            <a:rPr lang="en-US" sz="2700" kern="1200" dirty="0" err="1"/>
            <a:t>può</a:t>
          </a:r>
          <a:r>
            <a:rPr lang="en-US" sz="2700" kern="1200" dirty="0"/>
            <a:t> </a:t>
          </a:r>
          <a:r>
            <a:rPr lang="en-US" sz="2700" kern="1200" dirty="0" err="1"/>
            <a:t>chiedere</a:t>
          </a:r>
          <a:r>
            <a:rPr lang="en-US" sz="2700" kern="1200" dirty="0"/>
            <a:t> </a:t>
          </a:r>
          <a:r>
            <a:rPr lang="en-US" sz="2700" kern="1200" dirty="0" err="1"/>
            <a:t>agli</a:t>
          </a:r>
          <a:r>
            <a:rPr lang="en-US" sz="2700" kern="1200" dirty="0"/>
            <a:t> </a:t>
          </a:r>
          <a:r>
            <a:rPr lang="en-US" sz="2700" kern="1200" dirty="0" err="1"/>
            <a:t>insegnanti</a:t>
          </a:r>
          <a:r>
            <a:rPr lang="en-US" sz="2700" kern="1200" dirty="0"/>
            <a:t> di </a:t>
          </a:r>
          <a:r>
            <a:rPr lang="en-US" sz="2700" kern="1200" dirty="0" err="1"/>
            <a:t>uscire</a:t>
          </a:r>
          <a:r>
            <a:rPr lang="en-US" sz="2700" kern="1200" dirty="0"/>
            <a:t> </a:t>
          </a:r>
          <a:r>
            <a:rPr lang="en-US" sz="2700" kern="1200" dirty="0" err="1"/>
            <a:t>dall’aula</a:t>
          </a:r>
          <a:r>
            <a:rPr lang="en-US" sz="2700" kern="1200" dirty="0"/>
            <a:t> solo per </a:t>
          </a:r>
          <a:r>
            <a:rPr lang="en-US" sz="2700" kern="1200" dirty="0" err="1"/>
            <a:t>andare</a:t>
          </a:r>
          <a:r>
            <a:rPr lang="en-US" sz="2700" kern="1200" dirty="0"/>
            <a:t> ai </a:t>
          </a:r>
          <a:r>
            <a:rPr lang="en-US" sz="2700" kern="1200" dirty="0" err="1"/>
            <a:t>servizi</a:t>
          </a:r>
          <a:r>
            <a:rPr lang="en-US" sz="2700" kern="1200" dirty="0"/>
            <a:t>, se </a:t>
          </a:r>
          <a:r>
            <a:rPr lang="en-US" sz="2700" kern="1200" dirty="0" err="1"/>
            <a:t>urgente</a:t>
          </a:r>
          <a:r>
            <a:rPr lang="en-US" sz="2700" kern="1200" dirty="0"/>
            <a:t>.</a:t>
          </a:r>
        </a:p>
      </dsp:txBody>
      <dsp:txXfrm>
        <a:off x="0" y="580"/>
        <a:ext cx="4833068" cy="1656305"/>
      </dsp:txXfrm>
    </dsp:sp>
    <dsp:sp modelId="{498C3E7A-4B4E-4EC9-A12A-A2B27E0A800A}">
      <dsp:nvSpPr>
        <dsp:cNvPr id="0" name=""/>
        <dsp:cNvSpPr/>
      </dsp:nvSpPr>
      <dsp:spPr>
        <a:xfrm>
          <a:off x="0" y="1656885"/>
          <a:ext cx="48330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3570A-8863-4357-BE3D-A5236CD3B403}">
      <dsp:nvSpPr>
        <dsp:cNvPr id="0" name=""/>
        <dsp:cNvSpPr/>
      </dsp:nvSpPr>
      <dsp:spPr>
        <a:xfrm>
          <a:off x="0" y="1656885"/>
          <a:ext cx="4833068" cy="1656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Prima di </a:t>
          </a:r>
          <a:r>
            <a:rPr lang="en-US" sz="2700" kern="1200" dirty="0" err="1"/>
            <a:t>alzarsi</a:t>
          </a:r>
          <a:r>
            <a:rPr lang="en-US" sz="2700" kern="1200" dirty="0"/>
            <a:t> dal banco </a:t>
          </a:r>
          <a:r>
            <a:rPr lang="en-US" sz="2700" kern="1200" dirty="0" err="1"/>
            <a:t>si</a:t>
          </a:r>
          <a:r>
            <a:rPr lang="en-US" sz="2700" kern="1200" dirty="0"/>
            <a:t> </a:t>
          </a:r>
          <a:r>
            <a:rPr lang="en-US" sz="2700" kern="1200" dirty="0" err="1"/>
            <a:t>deve</a:t>
          </a:r>
          <a:r>
            <a:rPr lang="en-US" sz="2700" kern="1200" dirty="0"/>
            <a:t> </a:t>
          </a:r>
          <a:r>
            <a:rPr lang="en-US" sz="2700" kern="1200" dirty="0" err="1"/>
            <a:t>indossare</a:t>
          </a:r>
          <a:r>
            <a:rPr lang="en-US" sz="2700" kern="1200" dirty="0"/>
            <a:t> la </a:t>
          </a:r>
          <a:r>
            <a:rPr lang="en-US" sz="2700" kern="1200" dirty="0" err="1"/>
            <a:t>mascherina</a:t>
          </a:r>
          <a:endParaRPr lang="en-US" sz="2700" kern="1200" dirty="0"/>
        </a:p>
      </dsp:txBody>
      <dsp:txXfrm>
        <a:off x="0" y="1656885"/>
        <a:ext cx="4833068" cy="1656305"/>
      </dsp:txXfrm>
    </dsp:sp>
    <dsp:sp modelId="{03D80046-185E-4AD4-A016-154B5D2A3D3F}">
      <dsp:nvSpPr>
        <dsp:cNvPr id="0" name=""/>
        <dsp:cNvSpPr/>
      </dsp:nvSpPr>
      <dsp:spPr>
        <a:xfrm>
          <a:off x="0" y="3313190"/>
          <a:ext cx="48330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B5781-30D5-4011-B743-F6E86CC721E1}">
      <dsp:nvSpPr>
        <dsp:cNvPr id="0" name=""/>
        <dsp:cNvSpPr/>
      </dsp:nvSpPr>
      <dsp:spPr>
        <a:xfrm flipV="1">
          <a:off x="0" y="3313190"/>
          <a:ext cx="4833068" cy="493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 rot="10800000">
        <a:off x="0" y="3313190"/>
        <a:ext cx="4833068" cy="4933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0748F-60EC-489A-B144-E817B29D59F4}">
      <dsp:nvSpPr>
        <dsp:cNvPr id="0" name=""/>
        <dsp:cNvSpPr/>
      </dsp:nvSpPr>
      <dsp:spPr>
        <a:xfrm>
          <a:off x="587" y="1890091"/>
          <a:ext cx="4814664" cy="1468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Su</a:t>
          </a:r>
          <a:r>
            <a:rPr lang="en-US" sz="2600" kern="1200" dirty="0"/>
            <a:t> </a:t>
          </a:r>
          <a:r>
            <a:rPr lang="en-US" sz="2600" kern="1200" dirty="0" err="1"/>
            <a:t>indicazione</a:t>
          </a:r>
          <a:r>
            <a:rPr lang="en-US" sz="2600" kern="1200" dirty="0"/>
            <a:t> </a:t>
          </a:r>
          <a:r>
            <a:rPr lang="en-US" sz="2600" kern="1200" dirty="0" err="1"/>
            <a:t>dell’insegnante</a:t>
          </a:r>
          <a:r>
            <a:rPr lang="en-US" sz="2600" kern="1200" dirty="0"/>
            <a:t>, </a:t>
          </a:r>
          <a:r>
            <a:rPr lang="en-US" sz="2600" kern="1200" dirty="0" err="1"/>
            <a:t>recarsi</a:t>
          </a:r>
          <a:r>
            <a:rPr lang="en-US" sz="2600" kern="1200" dirty="0"/>
            <a:t> in </a:t>
          </a:r>
          <a:r>
            <a:rPr lang="en-US" sz="2600" kern="1200" dirty="0" err="1"/>
            <a:t>giardino</a:t>
          </a:r>
          <a:r>
            <a:rPr lang="en-US" sz="2600" kern="1200" dirty="0"/>
            <a:t> </a:t>
          </a:r>
          <a:r>
            <a:rPr lang="en-US" sz="2600" kern="1200" dirty="0" err="1"/>
            <a:t>durante</a:t>
          </a:r>
          <a:r>
            <a:rPr lang="en-US" sz="2600" kern="1200" dirty="0"/>
            <a:t> </a:t>
          </a:r>
          <a:r>
            <a:rPr lang="en-US" sz="2600" kern="1200" dirty="0" err="1"/>
            <a:t>l’intervallo</a:t>
          </a:r>
          <a:r>
            <a:rPr lang="en-US" sz="2600" kern="1200" dirty="0"/>
            <a:t>, </a:t>
          </a:r>
          <a:r>
            <a:rPr lang="en-US" sz="2600" kern="1200" dirty="0" err="1"/>
            <a:t>stazionando</a:t>
          </a:r>
          <a:r>
            <a:rPr lang="en-US" sz="2600" kern="1200" dirty="0"/>
            <a:t> </a:t>
          </a:r>
          <a:r>
            <a:rPr lang="en-US" sz="2600" kern="1200" dirty="0" err="1"/>
            <a:t>nel</a:t>
          </a:r>
          <a:r>
            <a:rPr lang="en-US" sz="2600" kern="1200" dirty="0"/>
            <a:t> </a:t>
          </a:r>
          <a:r>
            <a:rPr lang="en-US" sz="2600" kern="1200" dirty="0" err="1"/>
            <a:t>settore</a:t>
          </a:r>
          <a:r>
            <a:rPr lang="en-US" sz="2600" kern="1200" dirty="0"/>
            <a:t> </a:t>
          </a:r>
          <a:r>
            <a:rPr lang="en-US" sz="2600" kern="1200" dirty="0" err="1"/>
            <a:t>destinato</a:t>
          </a:r>
          <a:r>
            <a:rPr lang="en-US" sz="2600" kern="1200" dirty="0"/>
            <a:t> </a:t>
          </a:r>
          <a:r>
            <a:rPr lang="en-US" sz="2600" kern="1200" dirty="0" err="1"/>
            <a:t>alla</a:t>
          </a:r>
          <a:r>
            <a:rPr lang="en-US" sz="2600" kern="1200" dirty="0"/>
            <a:t> propria </a:t>
          </a:r>
          <a:r>
            <a:rPr lang="en-US" sz="2600" kern="1200" dirty="0" err="1"/>
            <a:t>classe</a:t>
          </a:r>
          <a:r>
            <a:rPr lang="en-US" sz="2600" kern="1200" dirty="0"/>
            <a:t>.</a:t>
          </a:r>
        </a:p>
      </dsp:txBody>
      <dsp:txXfrm>
        <a:off x="587" y="1890091"/>
        <a:ext cx="4814664" cy="1468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0D492-4C39-430B-BB5A-FA358952E6E8}" type="datetimeFigureOut">
              <a:rPr lang="it"/>
              <a:t>11/09/2020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15F9E-2CB5-468C-BF57-A43387819E0C}" type="slidenum">
              <a:rPr lang="it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5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15F9E-2CB5-468C-BF57-A43387819E0C}" type="slidenum">
              <a:rPr lang="it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9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DISPOSIZIONI ANTI COVID-19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ELABORATE SULLA BASE DEL REGOLAMENTO DI PREVENZIONE E CONTENIMENTO DELLA DIFFUSIONE DEL SARS-COV-2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748B0E0-8F91-4ABA-A89F-B20FB152B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6309"/>
            <a:ext cx="7729728" cy="1188720"/>
          </a:xfrm>
        </p:spPr>
        <p:txBody>
          <a:bodyPr/>
          <a:lstStyle/>
          <a:p>
            <a:r>
              <a:rPr lang="it-IT" dirty="0"/>
              <a:t>Punti di attesa e d’INGRESSO e di uscita</a:t>
            </a:r>
          </a:p>
        </p:txBody>
      </p:sp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30C7EB4C-5A40-4890-88D3-9B2C785BA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8646" y="1568215"/>
            <a:ext cx="7114708" cy="5289785"/>
          </a:xfrm>
        </p:spPr>
      </p:pic>
    </p:spTree>
    <p:extLst>
      <p:ext uri="{BB962C8B-B14F-4D97-AF65-F5344CB8AC3E}">
        <p14:creationId xmlns:p14="http://schemas.microsoft.com/office/powerpoint/2010/main" val="1502099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748B0E0-8F91-4ABA-A89F-B20FB152B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6309"/>
            <a:ext cx="7729728" cy="1188720"/>
          </a:xfrm>
        </p:spPr>
        <p:txBody>
          <a:bodyPr/>
          <a:lstStyle/>
          <a:p>
            <a:r>
              <a:rPr lang="it-IT" dirty="0"/>
              <a:t>Punti di attesa e d’INGRESSO e di uscita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8DC98289-1C44-4F10-B8DA-3E07EB440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259" y="1546822"/>
            <a:ext cx="7143482" cy="5311178"/>
          </a:xfrm>
        </p:spPr>
      </p:pic>
    </p:spTree>
    <p:extLst>
      <p:ext uri="{BB962C8B-B14F-4D97-AF65-F5344CB8AC3E}">
        <p14:creationId xmlns:p14="http://schemas.microsoft.com/office/powerpoint/2010/main" val="2700061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95D338F-6DF9-444F-B172-30E4F3CEE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497" y="2439163"/>
            <a:ext cx="4270248" cy="704087"/>
          </a:xfrm>
        </p:spPr>
        <p:txBody>
          <a:bodyPr/>
          <a:lstStyle/>
          <a:p>
            <a:r>
              <a:rPr lang="it-IT" dirty="0"/>
              <a:t>INGRESSI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CBE03F-CA47-4C28-8958-B991DB3B6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784" y="3302275"/>
            <a:ext cx="4270248" cy="2846733"/>
          </a:xfrm>
        </p:spPr>
        <p:txBody>
          <a:bodyPr>
            <a:normAutofit/>
          </a:bodyPr>
          <a:lstStyle/>
          <a:p>
            <a:pPr indent="280492" algn="just" rtl="0">
              <a:spcBef>
                <a:spcPts val="30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Ingresso Principale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:</a:t>
            </a:r>
            <a:endParaRPr lang="it-IT" b="0" dirty="0">
              <a:effectLst/>
              <a:latin typeface="+mj-lt"/>
            </a:endParaRPr>
          </a:p>
          <a:p>
            <a:pPr indent="280492" algn="just" rtl="0">
              <a:spcBef>
                <a:spcPts val="300"/>
              </a:spcBef>
              <a:spcAft>
                <a:spcPts val="0"/>
              </a:spcAft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3A, 1D, 2D e 3B</a:t>
            </a:r>
            <a:endParaRPr lang="it-IT" b="0" dirty="0">
              <a:effectLst/>
              <a:latin typeface="+mj-lt"/>
            </a:endParaRPr>
          </a:p>
          <a:p>
            <a:pPr indent="280492" algn="just" rtl="0">
              <a:spcBef>
                <a:spcPts val="30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Ingresso lato palestra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:</a:t>
            </a:r>
            <a:endParaRPr lang="it-IT" b="0" dirty="0">
              <a:effectLst/>
              <a:latin typeface="+mj-lt"/>
            </a:endParaRPr>
          </a:p>
          <a:p>
            <a:pPr indent="280492" algn="just" rtl="0">
              <a:spcBef>
                <a:spcPts val="300"/>
              </a:spcBef>
              <a:spcAft>
                <a:spcPts val="0"/>
              </a:spcAft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2A, 2B e 2C</a:t>
            </a:r>
            <a:endParaRPr lang="it-IT" b="0" dirty="0">
              <a:effectLst/>
              <a:latin typeface="+mj-lt"/>
            </a:endParaRPr>
          </a:p>
          <a:p>
            <a:pPr indent="280492" algn="just" rtl="0">
              <a:spcBef>
                <a:spcPts val="30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Ingresso vialetto Cocke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r:</a:t>
            </a:r>
            <a:endParaRPr lang="it-IT" b="0" dirty="0">
              <a:effectLst/>
              <a:latin typeface="+mj-lt"/>
            </a:endParaRPr>
          </a:p>
          <a:p>
            <a:pPr indent="280492" algn="just" rtl="0">
              <a:spcBef>
                <a:spcPts val="300"/>
              </a:spcBef>
              <a:spcAft>
                <a:spcPts val="0"/>
              </a:spcAft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3C, 1B, 1C e 1A</a:t>
            </a:r>
            <a:endParaRPr lang="it-IT" b="0" dirty="0">
              <a:effectLst/>
              <a:latin typeface="+mj-lt"/>
            </a:endParaRPr>
          </a:p>
          <a:p>
            <a:br>
              <a:rPr lang="it-IT" dirty="0"/>
            </a:br>
            <a:endParaRPr lang="it-IT" dirty="0"/>
          </a:p>
        </p:txBody>
      </p:sp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BF3BB73A-6C2E-4395-B822-75F6332E51A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44422324"/>
              </p:ext>
            </p:extLst>
          </p:nvPr>
        </p:nvGraphicFramePr>
        <p:xfrm>
          <a:off x="6338888" y="2203670"/>
          <a:ext cx="425291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456">
                  <a:extLst>
                    <a:ext uri="{9D8B030D-6E8A-4147-A177-3AD203B41FA5}">
                      <a16:colId xmlns:a16="http://schemas.microsoft.com/office/drawing/2014/main" val="2821735171"/>
                    </a:ext>
                  </a:extLst>
                </a:gridCol>
                <a:gridCol w="2126456">
                  <a:extLst>
                    <a:ext uri="{9D8B030D-6E8A-4147-A177-3AD203B41FA5}">
                      <a16:colId xmlns:a16="http://schemas.microsoft.com/office/drawing/2014/main" val="301359799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INGRESSO PRINCIPALE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2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7:55 </a:t>
                      </a:r>
                      <a:endParaRPr lang="it-IT" sz="16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sezB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   II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sezD</a:t>
                      </a:r>
                      <a:endParaRPr lang="it-IT" sz="16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84428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8:00</a:t>
                      </a:r>
                      <a:endParaRPr lang="it-IT" sz="160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sezD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       III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sezA</a:t>
                      </a:r>
                      <a:endParaRPr lang="it-IT" sz="16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986250776"/>
                  </a:ext>
                </a:extLst>
              </a:tr>
            </a:tbl>
          </a:graphicData>
        </a:graphic>
      </p:graphicFrame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1A8141C-6B68-440C-BCBB-40F7EECB3F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386939"/>
            <a:ext cx="4270248" cy="704087"/>
          </a:xfrm>
        </p:spPr>
        <p:txBody>
          <a:bodyPr/>
          <a:lstStyle/>
          <a:p>
            <a:r>
              <a:rPr lang="it-IT" dirty="0"/>
              <a:t>ORARI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353EDF-9414-4CEE-877A-930CF7CD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154" y="160947"/>
            <a:ext cx="7729728" cy="1188720"/>
          </a:xfrm>
        </p:spPr>
        <p:txBody>
          <a:bodyPr/>
          <a:lstStyle/>
          <a:p>
            <a:r>
              <a:rPr lang="it-IT" dirty="0"/>
              <a:t>ORARI DI INGRESSO DELLE CLASSI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F95E3793-5BB6-4C10-9E9B-FAE87DCE5F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231890"/>
              </p:ext>
            </p:extLst>
          </p:nvPr>
        </p:nvGraphicFramePr>
        <p:xfrm>
          <a:off x="6338888" y="3613121"/>
          <a:ext cx="4252912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26456">
                  <a:extLst>
                    <a:ext uri="{9D8B030D-6E8A-4147-A177-3AD203B41FA5}">
                      <a16:colId xmlns:a16="http://schemas.microsoft.com/office/drawing/2014/main" val="2821735171"/>
                    </a:ext>
                  </a:extLst>
                </a:gridCol>
                <a:gridCol w="2126456">
                  <a:extLst>
                    <a:ext uri="{9D8B030D-6E8A-4147-A177-3AD203B41FA5}">
                      <a16:colId xmlns:a16="http://schemas.microsoft.com/office/drawing/2014/main" val="301359799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INGRESSO LATO PALESTRA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2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7:55 </a:t>
                      </a:r>
                      <a:endParaRPr lang="it-IT" sz="1600">
                        <a:effectLst/>
                        <a:latin typeface="+mj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II sezC</a:t>
                      </a:r>
                      <a:endParaRPr lang="it-IT" sz="1600">
                        <a:effectLst/>
                        <a:latin typeface="+mj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84428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8:00</a:t>
                      </a:r>
                      <a:endParaRPr lang="it-IT" sz="1600">
                        <a:effectLst/>
                        <a:latin typeface="+mj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II </a:t>
                      </a:r>
                      <a:r>
                        <a:rPr lang="it-IT" sz="16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sezB</a:t>
                      </a:r>
                      <a:r>
                        <a:rPr lang="it-IT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 II </a:t>
                      </a:r>
                      <a:r>
                        <a:rPr lang="it-IT" sz="16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sezA</a:t>
                      </a:r>
                      <a:endParaRPr lang="it-IT" sz="1600" dirty="0">
                        <a:effectLst/>
                        <a:latin typeface="+mj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986250776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71C12B7F-675D-461B-8C72-87F9C5C0C7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658980"/>
              </p:ext>
            </p:extLst>
          </p:nvPr>
        </p:nvGraphicFramePr>
        <p:xfrm>
          <a:off x="6338888" y="5022572"/>
          <a:ext cx="4252912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26456">
                  <a:extLst>
                    <a:ext uri="{9D8B030D-6E8A-4147-A177-3AD203B41FA5}">
                      <a16:colId xmlns:a16="http://schemas.microsoft.com/office/drawing/2014/main" val="2821735171"/>
                    </a:ext>
                  </a:extLst>
                </a:gridCol>
                <a:gridCol w="2126456">
                  <a:extLst>
                    <a:ext uri="{9D8B030D-6E8A-4147-A177-3AD203B41FA5}">
                      <a16:colId xmlns:a16="http://schemas.microsoft.com/office/drawing/2014/main" val="301359799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INGRESSO VIALETTO COCKER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2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7:55 </a:t>
                      </a:r>
                      <a:endParaRPr lang="it-IT" sz="1600">
                        <a:effectLst/>
                        <a:latin typeface="+mj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III </a:t>
                      </a:r>
                      <a:r>
                        <a:rPr lang="it-IT" sz="16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sezC</a:t>
                      </a:r>
                      <a:endParaRPr lang="it-IT" sz="1600" dirty="0">
                        <a:effectLst/>
                        <a:latin typeface="+mj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84428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8:00</a:t>
                      </a:r>
                      <a:endParaRPr lang="it-IT" sz="1600">
                        <a:effectLst/>
                        <a:latin typeface="+mj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II </a:t>
                      </a:r>
                      <a:r>
                        <a:rPr lang="it-IT" sz="16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sezB</a:t>
                      </a:r>
                      <a:r>
                        <a:rPr lang="it-IT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 II </a:t>
                      </a:r>
                      <a:r>
                        <a:rPr lang="it-IT" sz="16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sezA</a:t>
                      </a:r>
                      <a:endParaRPr lang="it-IT" sz="1600" dirty="0">
                        <a:effectLst/>
                        <a:latin typeface="+mj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986250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273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95D338F-6DF9-444F-B172-30E4F3CEE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497" y="2439163"/>
            <a:ext cx="4270248" cy="704087"/>
          </a:xfrm>
        </p:spPr>
        <p:txBody>
          <a:bodyPr/>
          <a:lstStyle/>
          <a:p>
            <a:r>
              <a:rPr lang="it-IT" dirty="0"/>
              <a:t>USCITE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CBE03F-CA47-4C28-8958-B991DB3B6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784" y="3302275"/>
            <a:ext cx="4270248" cy="2846733"/>
          </a:xfrm>
        </p:spPr>
        <p:txBody>
          <a:bodyPr>
            <a:normAutofit/>
          </a:bodyPr>
          <a:lstStyle/>
          <a:p>
            <a:pPr indent="280492" algn="just" rtl="0">
              <a:spcBef>
                <a:spcPts val="30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Ingresso Principale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:</a:t>
            </a:r>
            <a:endParaRPr lang="it-IT" b="0" dirty="0">
              <a:effectLst/>
              <a:latin typeface="+mj-lt"/>
            </a:endParaRPr>
          </a:p>
          <a:p>
            <a:pPr indent="280492" algn="just" rtl="0">
              <a:spcBef>
                <a:spcPts val="300"/>
              </a:spcBef>
              <a:spcAft>
                <a:spcPts val="0"/>
              </a:spcAft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3A, 1D, 2D e 3B</a:t>
            </a:r>
            <a:endParaRPr lang="it-IT" b="0" dirty="0">
              <a:effectLst/>
              <a:latin typeface="+mj-lt"/>
            </a:endParaRPr>
          </a:p>
          <a:p>
            <a:pPr indent="280492" algn="just" rtl="0">
              <a:spcBef>
                <a:spcPts val="30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Ingresso lato palestra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:</a:t>
            </a:r>
            <a:endParaRPr lang="it-IT" b="0" dirty="0">
              <a:effectLst/>
              <a:latin typeface="+mj-lt"/>
            </a:endParaRPr>
          </a:p>
          <a:p>
            <a:pPr indent="280492" algn="just" rtl="0">
              <a:spcBef>
                <a:spcPts val="300"/>
              </a:spcBef>
              <a:spcAft>
                <a:spcPts val="0"/>
              </a:spcAft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2A, 2B e 2C</a:t>
            </a:r>
            <a:endParaRPr lang="it-IT" b="0" dirty="0">
              <a:effectLst/>
              <a:latin typeface="+mj-lt"/>
            </a:endParaRPr>
          </a:p>
          <a:p>
            <a:pPr indent="280492" algn="just" rtl="0">
              <a:spcBef>
                <a:spcPts val="30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Ingresso vialetto Cocke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r:</a:t>
            </a:r>
            <a:endParaRPr lang="it-IT" b="0" dirty="0">
              <a:effectLst/>
              <a:latin typeface="+mj-lt"/>
            </a:endParaRPr>
          </a:p>
          <a:p>
            <a:pPr indent="280492" algn="just" rtl="0">
              <a:spcBef>
                <a:spcPts val="300"/>
              </a:spcBef>
              <a:spcAft>
                <a:spcPts val="0"/>
              </a:spcAft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3C, 1B, 1C e 1A</a:t>
            </a:r>
            <a:endParaRPr lang="it-IT" b="0" dirty="0">
              <a:effectLst/>
              <a:latin typeface="+mj-lt"/>
            </a:endParaRPr>
          </a:p>
          <a:p>
            <a:br>
              <a:rPr lang="it-IT" dirty="0"/>
            </a:br>
            <a:endParaRPr lang="it-IT" dirty="0"/>
          </a:p>
        </p:txBody>
      </p:sp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BF3BB73A-6C2E-4395-B822-75F6332E51A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32497295"/>
              </p:ext>
            </p:extLst>
          </p:nvPr>
        </p:nvGraphicFramePr>
        <p:xfrm>
          <a:off x="6338887" y="2203670"/>
          <a:ext cx="4594156" cy="135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078">
                  <a:extLst>
                    <a:ext uri="{9D8B030D-6E8A-4147-A177-3AD203B41FA5}">
                      <a16:colId xmlns:a16="http://schemas.microsoft.com/office/drawing/2014/main" val="2821735171"/>
                    </a:ext>
                  </a:extLst>
                </a:gridCol>
                <a:gridCol w="2297078">
                  <a:extLst>
                    <a:ext uri="{9D8B030D-6E8A-4147-A177-3AD203B41FA5}">
                      <a16:colId xmlns:a16="http://schemas.microsoft.com/office/drawing/2014/main" val="301359799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INGRESSO PRINCIPALE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2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13:55 </a:t>
                      </a:r>
                      <a:endParaRPr lang="it-IT" sz="16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 sezD  seguita da III sezB    </a:t>
                      </a:r>
                      <a:endParaRPr lang="it-IT" sz="160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84428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14:00</a:t>
                      </a:r>
                      <a:endParaRPr lang="it-IT" sz="160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sez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seguita da I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sezD</a:t>
                      </a:r>
                      <a:endParaRPr lang="it-IT" sz="16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986250776"/>
                  </a:ext>
                </a:extLst>
              </a:tr>
            </a:tbl>
          </a:graphicData>
        </a:graphic>
      </p:graphicFrame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1A8141C-6B68-440C-BCBB-40F7EECB3F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386939"/>
            <a:ext cx="4270248" cy="704087"/>
          </a:xfrm>
        </p:spPr>
        <p:txBody>
          <a:bodyPr/>
          <a:lstStyle/>
          <a:p>
            <a:r>
              <a:rPr lang="it-IT" dirty="0"/>
              <a:t>ORARI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353EDF-9414-4CEE-877A-930CF7CD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154" y="160947"/>
            <a:ext cx="7729728" cy="1188720"/>
          </a:xfrm>
        </p:spPr>
        <p:txBody>
          <a:bodyPr/>
          <a:lstStyle/>
          <a:p>
            <a:r>
              <a:rPr lang="it-IT" dirty="0"/>
              <a:t>ORARI DI USCITA DELLE CLASSI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F95E3793-5BB6-4C10-9E9B-FAE87DCE5F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183034"/>
              </p:ext>
            </p:extLst>
          </p:nvPr>
        </p:nvGraphicFramePr>
        <p:xfrm>
          <a:off x="6338888" y="3613121"/>
          <a:ext cx="4594155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2200">
                  <a:extLst>
                    <a:ext uri="{9D8B030D-6E8A-4147-A177-3AD203B41FA5}">
                      <a16:colId xmlns:a16="http://schemas.microsoft.com/office/drawing/2014/main" val="2821735171"/>
                    </a:ext>
                  </a:extLst>
                </a:gridCol>
                <a:gridCol w="2491955">
                  <a:extLst>
                    <a:ext uri="{9D8B030D-6E8A-4147-A177-3AD203B41FA5}">
                      <a16:colId xmlns:a16="http://schemas.microsoft.com/office/drawing/2014/main" val="301359799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INGRESSO LATO PALESTRA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2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13:55 </a:t>
                      </a:r>
                      <a:endParaRPr lang="it-IT" sz="160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 sezC</a:t>
                      </a:r>
                      <a:endParaRPr lang="it-IT" sz="160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84428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14:00</a:t>
                      </a:r>
                      <a:endParaRPr lang="it-IT" sz="160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sezB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  seguita da II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sezA</a:t>
                      </a:r>
                      <a:endParaRPr lang="it-IT" sz="16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986250776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71C12B7F-675D-461B-8C72-87F9C5C0C7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695746"/>
              </p:ext>
            </p:extLst>
          </p:nvPr>
        </p:nvGraphicFramePr>
        <p:xfrm>
          <a:off x="6338887" y="5022572"/>
          <a:ext cx="4686922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3461">
                  <a:extLst>
                    <a:ext uri="{9D8B030D-6E8A-4147-A177-3AD203B41FA5}">
                      <a16:colId xmlns:a16="http://schemas.microsoft.com/office/drawing/2014/main" val="2821735171"/>
                    </a:ext>
                  </a:extLst>
                </a:gridCol>
                <a:gridCol w="2343461">
                  <a:extLst>
                    <a:ext uri="{9D8B030D-6E8A-4147-A177-3AD203B41FA5}">
                      <a16:colId xmlns:a16="http://schemas.microsoft.com/office/drawing/2014/main" val="301359799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INGRESSO VIALETTO COCKER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2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13:55 </a:t>
                      </a:r>
                      <a:endParaRPr lang="it-IT" sz="160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  I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sezA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seguita da III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sezC</a:t>
                      </a:r>
                      <a:endParaRPr lang="it-IT" sz="16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84428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14:00</a:t>
                      </a:r>
                      <a:endParaRPr lang="it-IT" sz="160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 I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sezB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 seguita da I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sezC</a:t>
                      </a:r>
                      <a:endParaRPr lang="it-IT" sz="16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986250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15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AC098-3B68-42B5-A345-56996AC9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INGRESSO A SCUOLA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B140C36-1DFA-4FB5-BCFD-92A05973A9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8762189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531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AC098-3B68-42B5-A345-56996AC9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ritardo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B140C36-1DFA-4FB5-BCFD-92A05973A9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723987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8370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C419-4325-4EBD-BE43-5E1E9962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INGRESSO IN AULA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5C03C-6470-4681-ABF9-C9F750BF4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C0A08E83-9C4D-4649-95E0-476272BC5F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1269408"/>
              </p:ext>
            </p:extLst>
          </p:nvPr>
        </p:nvGraphicFramePr>
        <p:xfrm>
          <a:off x="6736080" y="804672"/>
          <a:ext cx="4815840" cy="524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0271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A0773-7D96-46B8-871E-CEA6E7B30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Appello e giustificazione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1FA46C-AB41-498A-A270-054106197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t-IT" sz="2400" dirty="0"/>
              <a:t>L’insegnante procede a fare l’appello degli alunni. </a:t>
            </a:r>
          </a:p>
          <a:p>
            <a:pPr algn="just"/>
            <a:r>
              <a:rPr lang="it-IT" sz="2400" dirty="0"/>
              <a:t>Richiede la giustificazione agli alunni assenti nei giorni precedenti e invia gli alunni privi di autodichiarazione della famiglia e/o certificato medico nell’aula di stazionamento per ulteriori accertamenti.</a:t>
            </a:r>
          </a:p>
          <a:p>
            <a:pPr algn="just"/>
            <a:r>
              <a:rPr lang="it-IT" sz="2400" dirty="0"/>
              <a:t>Verrà immediatamente contattata la famiglia.</a:t>
            </a:r>
          </a:p>
          <a:p>
            <a:pPr algn="just"/>
            <a:r>
              <a:rPr lang="it-IT" sz="2400" dirty="0"/>
              <a:t>Quindi verificata la mancanza di motivi di rilevanza sanitaria l’insegnante autorizza gli alunni ad abbassare la mascherina e a cominciare la lezione.</a:t>
            </a:r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D5DE812-EA46-4683-8CA6-D5FA6C3BD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8713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BA0049E-4FBB-4091-B7B2-EB111D7C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Autodichiarazione ai fini della riammissione a scuola dopo una malattia 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1EE0D44-D057-4D84-9322-2F98BD590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8202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Il/La </a:t>
            </a:r>
            <a:r>
              <a:rPr lang="it-IT" sz="19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sottoscritt</a:t>
            </a:r>
            <a:r>
              <a:rPr lang="it-IT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___ ___________________________genitore ( o titolare della responsabilità genitoriale) dell’alunna/o__________________________ frequentante la classe___</a:t>
            </a:r>
            <a:r>
              <a:rPr lang="it-IT" sz="19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sez</a:t>
            </a:r>
            <a:r>
              <a:rPr lang="it-IT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____:</a:t>
            </a:r>
          </a:p>
          <a:p>
            <a:pPr marL="0" indent="0" algn="just">
              <a:buNone/>
            </a:pPr>
            <a:endParaRPr lang="it-IT" sz="19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Consapevole delle conseguenze amministrative e penali per chi rilasci dichiarazioni non corrispondenti a verità, ai sensi del DPR 245/2000, e dell’importanza del rispetto delle misure di prevenzione finalizzate al contrasto della diffusione del contagio da COVID-19, per la tutela della salute della collettività:</a:t>
            </a:r>
            <a:endParaRPr lang="it-IT" sz="1900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dichiara di aver contattato il pediatra/medico curante e di essersi attenuto alle sue indicazioni per quanto riguarda la terapia ed il rientro a scuola. </a:t>
            </a:r>
            <a:endParaRPr lang="it-IT" sz="1900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 particolare dichiara che è stato escluso il sospetto COVID-19 e che quindi le condizioni cliniche del proprio figlio non erano riconducibili a COVID-19, ossia che il proprio figlio nel periodo di assenza NON ha presentato i seguenti sintomi potenzialmente sospetti per COVID-19: </a:t>
            </a:r>
            <a:endParaRPr lang="it-IT" sz="1900" b="0" dirty="0">
              <a:effectLst/>
            </a:endParaRPr>
          </a:p>
          <a:p>
            <a:pPr marL="0" indent="0">
              <a:buNone/>
            </a:pP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2405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6E1D05-3B37-4D62-8E0A-D96E4AA63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Sintomi potenzialmente sospetti per covid-19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ED40F2-BE7C-452C-879B-0617E44F7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219956"/>
          </a:xfrm>
        </p:spPr>
        <p:txBody>
          <a:bodyPr>
            <a:normAutofit fontScale="55000" lnSpcReduction="20000"/>
          </a:bodyPr>
          <a:lstStyle/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● febbre (&gt; 37,5° C) </a:t>
            </a:r>
            <a:endParaRPr lang="it-IT" sz="3400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● tosse </a:t>
            </a:r>
            <a:endParaRPr lang="it-IT" sz="3400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● difficoltà respiratorie </a:t>
            </a:r>
            <a:endParaRPr lang="it-IT" sz="3400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● congiuntivite </a:t>
            </a:r>
            <a:endParaRPr lang="it-IT" sz="3400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● rinorrea/congestione nasale </a:t>
            </a:r>
            <a:endParaRPr lang="it-IT" sz="3400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● sintomi gastrointestinali (nausea/vomito, diarrea) </a:t>
            </a:r>
            <a:endParaRPr lang="it-IT" sz="3400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● perdita/alterazione improvvisa del gusto (ageusia/disgeusia) </a:t>
            </a:r>
            <a:endParaRPr lang="it-IT" sz="3400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● perdita/diminuzione improvvisa dell’olfatto (anosmia/iposmia) </a:t>
            </a:r>
            <a:endParaRPr lang="it-IT" sz="3400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● mal di gola </a:t>
            </a:r>
            <a:endParaRPr lang="it-IT" sz="3400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● cefalea </a:t>
            </a:r>
            <a:endParaRPr lang="it-IT" sz="34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● mialgie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710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C1231-82AE-4D2A-8307-DB37C689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CONTROLLO TEMPERATURA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B63E1-B60E-4A6A-B564-4BAE1AF8F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67556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Misurare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la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temperatura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prima di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uscire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di casa. </a:t>
            </a:r>
            <a:endParaRPr lang="en-US" sz="4200" dirty="0">
              <a:solidFill>
                <a:schemeClr val="tx1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Se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supera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i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37,5°C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oppure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se ha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sintomi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influenzali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deve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restare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a casa e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chiamare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il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medico di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famiglia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o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il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pediatra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per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chiedere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una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diagnosi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sz="4200" dirty="0" err="1">
                <a:solidFill>
                  <a:schemeClr val="tx1"/>
                </a:solidFill>
              </a:rPr>
              <a:t>Sarà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dirty="0" err="1">
                <a:solidFill>
                  <a:schemeClr val="tx1"/>
                </a:solidFill>
              </a:rPr>
              <a:t>il</a:t>
            </a:r>
            <a:r>
              <a:rPr lang="en-US" sz="4200" dirty="0">
                <a:solidFill>
                  <a:schemeClr val="tx1"/>
                </a:solidFill>
              </a:rPr>
              <a:t> medico a dire </a:t>
            </a:r>
            <a:r>
              <a:rPr lang="en-US" sz="4200" dirty="0" err="1">
                <a:solidFill>
                  <a:schemeClr val="tx1"/>
                </a:solidFill>
              </a:rPr>
              <a:t>cosa</a:t>
            </a:r>
            <a:r>
              <a:rPr lang="en-US" sz="4200" dirty="0">
                <a:solidFill>
                  <a:schemeClr val="tx1"/>
                </a:solidFill>
              </a:rPr>
              <a:t> fare;</a:t>
            </a:r>
          </a:p>
          <a:p>
            <a:pPr>
              <a:lnSpc>
                <a:spcPct val="200000"/>
              </a:lnSpc>
            </a:pPr>
            <a:r>
              <a:rPr lang="en-US" sz="4200" dirty="0" err="1">
                <a:solidFill>
                  <a:schemeClr val="tx1"/>
                </a:solidFill>
              </a:rPr>
              <a:t>Avvisare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dirty="0" err="1">
                <a:solidFill>
                  <a:schemeClr val="tx1"/>
                </a:solidFill>
              </a:rPr>
              <a:t>dell’assenza</a:t>
            </a:r>
            <a:r>
              <a:rPr lang="en-US" sz="4200" dirty="0">
                <a:solidFill>
                  <a:schemeClr val="tx1"/>
                </a:solidFill>
              </a:rPr>
              <a:t> per </a:t>
            </a:r>
            <a:r>
              <a:rPr lang="en-US" sz="4200" dirty="0" err="1">
                <a:solidFill>
                  <a:schemeClr val="tx1"/>
                </a:solidFill>
              </a:rPr>
              <a:t>malattia</a:t>
            </a:r>
            <a:r>
              <a:rPr lang="en-US" sz="4200" dirty="0">
                <a:solidFill>
                  <a:schemeClr val="tx1"/>
                </a:solidFill>
              </a:rPr>
              <a:t> la </a:t>
            </a:r>
            <a:r>
              <a:rPr lang="en-US" sz="4200" dirty="0" err="1">
                <a:solidFill>
                  <a:schemeClr val="tx1"/>
                </a:solidFill>
              </a:rPr>
              <a:t>scuola</a:t>
            </a:r>
            <a:endParaRPr lang="en-US" sz="4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55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BA0049E-4FBB-4091-B7B2-EB111D7C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Autodichiarazione ai fini della riammissione a scuola dopo una malattia 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1EE0D44-D057-4D84-9322-2F98BD590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82026"/>
          </a:xfrm>
        </p:spPr>
        <p:txBody>
          <a:bodyPr>
            <a:normAutofit fontScale="92500" lnSpcReduction="20000"/>
          </a:bodyPr>
          <a:lstStyle/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Pertanto l’alunna/o può frequentare la scuola a partire dal __________________________</a:t>
            </a:r>
            <a:endParaRPr lang="it-IT" sz="2000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Noventa di Piave,____________________________</a:t>
            </a:r>
            <a:endParaRPr lang="it-IT" sz="20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1000"/>
              </a:spcAft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                                                                                                   Firma*</a:t>
            </a:r>
            <a:endParaRPr lang="it-IT" sz="2000" b="0" dirty="0">
              <a:effectLst/>
            </a:endParaRPr>
          </a:p>
          <a:p>
            <a:pPr algn="r" rtl="0">
              <a:spcBef>
                <a:spcPts val="0"/>
              </a:spcBef>
              <a:spcAft>
                <a:spcPts val="1000"/>
              </a:spcAft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_______________________________________</a:t>
            </a:r>
            <a:endParaRPr lang="it-IT" sz="2000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*il sottoscritto, consapevole delle conseguenze amministrative e penali per chi rilasci dichiarazioni non corrispondenti a verità, ai sensi del DPR 245/2000, dichiara di aver effettuato la scelta/richiesta in osservanza delle disposizioni sulla responsabilità genitoriale di cui agli artt. 316,337ter e 337quater del codice civile, che richiedono il consenso di entrambi i genitori.</a:t>
            </a:r>
            <a:endParaRPr lang="it-IT" sz="2000" b="0" dirty="0">
              <a:effectLst/>
            </a:endParaRPr>
          </a:p>
          <a:p>
            <a:br>
              <a:rPr lang="it-IT" sz="2000" dirty="0"/>
            </a:b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5044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52593-F545-4F15-BADD-55018E91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300" dirty="0">
                <a:solidFill>
                  <a:srgbClr val="FFFFFF"/>
                </a:solidFill>
              </a:rPr>
              <a:t>QUANDO INDOSSARE LA MASCHERINA IN AULA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D2AA9-C6D2-48C7-8BDB-8E5879A35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2000" dirty="0" err="1">
                <a:ea typeface="+mn-lt"/>
                <a:cs typeface="+mn-lt"/>
              </a:rPr>
              <a:t>Indossare</a:t>
            </a:r>
            <a:r>
              <a:rPr lang="en-US" sz="2000" dirty="0">
                <a:ea typeface="+mn-lt"/>
                <a:cs typeface="+mn-lt"/>
              </a:rPr>
              <a:t> la </a:t>
            </a:r>
            <a:r>
              <a:rPr lang="en-US" sz="2000" dirty="0" err="1">
                <a:ea typeface="+mn-lt"/>
                <a:cs typeface="+mn-lt"/>
              </a:rPr>
              <a:t>mascherina</a:t>
            </a:r>
            <a:r>
              <a:rPr lang="en-US" sz="2000" dirty="0">
                <a:ea typeface="+mn-lt"/>
                <a:cs typeface="+mn-lt"/>
              </a:rPr>
              <a:t> in </a:t>
            </a:r>
            <a:r>
              <a:rPr lang="en-US" sz="2000" dirty="0" err="1">
                <a:ea typeface="+mn-lt"/>
                <a:cs typeface="+mn-lt"/>
              </a:rPr>
              <a:t>tutte</a:t>
            </a:r>
            <a:r>
              <a:rPr lang="en-US" sz="2000" dirty="0">
                <a:ea typeface="+mn-lt"/>
                <a:cs typeface="+mn-lt"/>
              </a:rPr>
              <a:t> le </a:t>
            </a:r>
            <a:r>
              <a:rPr lang="en-US" sz="2000" dirty="0" err="1">
                <a:ea typeface="+mn-lt"/>
                <a:cs typeface="+mn-lt"/>
              </a:rPr>
              <a:t>situazioni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dinamiche</a:t>
            </a:r>
            <a:r>
              <a:rPr lang="en-US" sz="2000" dirty="0">
                <a:ea typeface="+mn-lt"/>
                <a:cs typeface="+mn-lt"/>
              </a:rPr>
              <a:t> in cui non </a:t>
            </a:r>
            <a:r>
              <a:rPr lang="en-US" sz="2000" dirty="0" err="1">
                <a:ea typeface="+mn-lt"/>
                <a:cs typeface="+mn-lt"/>
              </a:rPr>
              <a:t>si</a:t>
            </a:r>
            <a:r>
              <a:rPr lang="en-US" sz="2000" dirty="0">
                <a:ea typeface="+mn-lt"/>
                <a:cs typeface="+mn-lt"/>
              </a:rPr>
              <a:t> ha la </a:t>
            </a:r>
            <a:r>
              <a:rPr lang="en-US" sz="2000" dirty="0" err="1">
                <a:ea typeface="+mn-lt"/>
                <a:cs typeface="+mn-lt"/>
              </a:rPr>
              <a:t>certezza</a:t>
            </a:r>
            <a:r>
              <a:rPr lang="en-US" sz="2000" dirty="0">
                <a:ea typeface="+mn-lt"/>
                <a:cs typeface="+mn-lt"/>
              </a:rPr>
              <a:t> di </a:t>
            </a:r>
            <a:r>
              <a:rPr lang="en-US" sz="2000" dirty="0" err="1">
                <a:ea typeface="+mn-lt"/>
                <a:cs typeface="+mn-lt"/>
              </a:rPr>
              <a:t>poter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mantenere</a:t>
            </a:r>
            <a:r>
              <a:rPr lang="en-US" sz="2000" dirty="0">
                <a:ea typeface="+mn-lt"/>
                <a:cs typeface="+mn-lt"/>
              </a:rPr>
              <a:t> il </a:t>
            </a:r>
            <a:r>
              <a:rPr lang="en-US" sz="2000" dirty="0" err="1">
                <a:ea typeface="+mn-lt"/>
                <a:cs typeface="+mn-lt"/>
              </a:rPr>
              <a:t>distanziamento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fisico</a:t>
            </a:r>
            <a:r>
              <a:rPr lang="en-US" sz="2000" dirty="0">
                <a:ea typeface="+mn-lt"/>
                <a:cs typeface="+mn-lt"/>
              </a:rPr>
              <a:t> di </a:t>
            </a:r>
            <a:r>
              <a:rPr lang="en-US" sz="2000" dirty="0" err="1">
                <a:ea typeface="+mn-lt"/>
                <a:cs typeface="+mn-lt"/>
              </a:rPr>
              <a:t>almeno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</a:t>
            </a:r>
            <a:r>
              <a:rPr lang="en-US" sz="2000" dirty="0">
                <a:ea typeface="+mn-lt"/>
                <a:cs typeface="+mn-lt"/>
              </a:rPr>
              <a:t> metro </a:t>
            </a:r>
            <a:r>
              <a:rPr lang="en-US" sz="2000" dirty="0" err="1">
                <a:ea typeface="+mn-lt"/>
                <a:cs typeface="+mn-lt"/>
              </a:rPr>
              <a:t>dalle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altre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persone</a:t>
            </a:r>
            <a:r>
              <a:rPr lang="en-US" sz="2000" dirty="0">
                <a:ea typeface="+mn-lt"/>
                <a:cs typeface="+mn-lt"/>
              </a:rPr>
              <a:t>.</a:t>
            </a:r>
          </a:p>
          <a:p>
            <a:pPr algn="just"/>
            <a:r>
              <a:rPr lang="en-US" sz="2000" dirty="0" err="1">
                <a:ea typeface="+mn-lt"/>
                <a:cs typeface="+mn-lt"/>
              </a:rPr>
              <a:t>Indossare</a:t>
            </a:r>
            <a:r>
              <a:rPr lang="en-US" sz="2000" dirty="0">
                <a:ea typeface="+mn-lt"/>
                <a:cs typeface="+mn-lt"/>
              </a:rPr>
              <a:t> la </a:t>
            </a:r>
            <a:r>
              <a:rPr lang="en-US" sz="2000" dirty="0" err="1">
                <a:ea typeface="+mn-lt"/>
                <a:cs typeface="+mn-lt"/>
              </a:rPr>
              <a:t>mascherina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anche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quando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lascia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il</a:t>
            </a:r>
            <a:r>
              <a:rPr lang="en-US" sz="2000" dirty="0">
                <a:ea typeface="+mn-lt"/>
                <a:cs typeface="+mn-lt"/>
              </a:rPr>
              <a:t> proprio </a:t>
            </a:r>
            <a:r>
              <a:rPr lang="en-US" sz="2000" dirty="0" err="1">
                <a:ea typeface="+mn-lt"/>
                <a:cs typeface="+mn-lt"/>
              </a:rPr>
              <a:t>posto</a:t>
            </a:r>
            <a:r>
              <a:rPr lang="en-US" sz="2000" dirty="0">
                <a:ea typeface="+mn-lt"/>
                <a:cs typeface="+mn-lt"/>
              </a:rPr>
              <a:t> per </a:t>
            </a:r>
            <a:r>
              <a:rPr lang="en-US" sz="2000" dirty="0" err="1">
                <a:ea typeface="+mn-lt"/>
                <a:cs typeface="+mn-lt"/>
              </a:rPr>
              <a:t>raggiungere</a:t>
            </a:r>
            <a:r>
              <a:rPr lang="en-US" sz="2000" dirty="0">
                <a:ea typeface="+mn-lt"/>
                <a:cs typeface="+mn-lt"/>
              </a:rPr>
              <a:t> la </a:t>
            </a:r>
            <a:r>
              <a:rPr lang="en-US" sz="2000" dirty="0" err="1">
                <a:ea typeface="+mn-lt"/>
                <a:cs typeface="+mn-lt"/>
              </a:rPr>
              <a:t>cattedra</a:t>
            </a:r>
            <a:r>
              <a:rPr lang="en-US" sz="2000" dirty="0">
                <a:ea typeface="+mn-lt"/>
                <a:cs typeface="+mn-lt"/>
              </a:rPr>
              <a:t> o per </a:t>
            </a:r>
            <a:r>
              <a:rPr lang="en-US" sz="2000" dirty="0" err="1">
                <a:ea typeface="+mn-lt"/>
                <a:cs typeface="+mn-lt"/>
              </a:rPr>
              <a:t>uscire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dall’aula</a:t>
            </a:r>
            <a:r>
              <a:rPr lang="en-US" sz="2000" dirty="0">
                <a:ea typeface="+mn-lt"/>
                <a:cs typeface="+mn-lt"/>
              </a:rPr>
              <a:t> o </a:t>
            </a:r>
            <a:r>
              <a:rPr lang="en-US" sz="2000" dirty="0" err="1">
                <a:ea typeface="+mn-lt"/>
                <a:cs typeface="+mn-lt"/>
              </a:rPr>
              <a:t>quando</a:t>
            </a:r>
            <a:r>
              <a:rPr lang="en-US" sz="2000" dirty="0">
                <a:ea typeface="+mn-lt"/>
                <a:cs typeface="+mn-lt"/>
              </a:rPr>
              <a:t> una </a:t>
            </a:r>
            <a:r>
              <a:rPr lang="en-US" sz="2000" dirty="0" err="1">
                <a:ea typeface="+mn-lt"/>
                <a:cs typeface="+mn-lt"/>
              </a:rPr>
              <a:t>compagna</a:t>
            </a:r>
            <a:r>
              <a:rPr lang="en-US" sz="2000" dirty="0">
                <a:ea typeface="+mn-lt"/>
                <a:cs typeface="+mn-lt"/>
              </a:rPr>
              <a:t> o un </a:t>
            </a:r>
            <a:r>
              <a:rPr lang="en-US" sz="2000" dirty="0" err="1">
                <a:ea typeface="+mn-lt"/>
                <a:cs typeface="+mn-lt"/>
              </a:rPr>
              <a:t>compagno</a:t>
            </a:r>
            <a:r>
              <a:rPr lang="en-US" sz="2000" dirty="0">
                <a:ea typeface="+mn-lt"/>
                <a:cs typeface="+mn-lt"/>
              </a:rPr>
              <a:t> o lo </a:t>
            </a:r>
            <a:r>
              <a:rPr lang="en-US" sz="2000" dirty="0" err="1">
                <a:ea typeface="+mn-lt"/>
                <a:cs typeface="+mn-lt"/>
              </a:rPr>
              <a:t>stesso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insegnante</a:t>
            </a:r>
            <a:r>
              <a:rPr lang="en-US" sz="2000" dirty="0">
                <a:ea typeface="+mn-lt"/>
                <a:cs typeface="+mn-lt"/>
              </a:rPr>
              <a:t>, in </a:t>
            </a:r>
            <a:r>
              <a:rPr lang="en-US" sz="2000" dirty="0" err="1">
                <a:ea typeface="+mn-lt"/>
                <a:cs typeface="+mn-lt"/>
              </a:rPr>
              <a:t>movimento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si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avvicinano</a:t>
            </a:r>
            <a:r>
              <a:rPr lang="en-US" sz="2000" dirty="0">
                <a:ea typeface="+mn-lt"/>
                <a:cs typeface="+mn-lt"/>
              </a:rPr>
              <a:t> a </a:t>
            </a:r>
            <a:r>
              <a:rPr lang="en-US" sz="2000" dirty="0" err="1">
                <a:ea typeface="+mn-lt"/>
                <a:cs typeface="+mn-lt"/>
              </a:rPr>
              <a:t>meno</a:t>
            </a:r>
            <a:r>
              <a:rPr lang="en-US" sz="2000" dirty="0">
                <a:ea typeface="+mn-lt"/>
                <a:cs typeface="+mn-lt"/>
              </a:rPr>
              <a:t> di </a:t>
            </a:r>
            <a:r>
              <a:rPr lang="en-US" sz="20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</a:t>
            </a:r>
            <a:r>
              <a:rPr lang="en-US" sz="2000" dirty="0">
                <a:ea typeface="+mn-lt"/>
                <a:cs typeface="+mn-lt"/>
              </a:rPr>
              <a:t> metro di </a:t>
            </a:r>
            <a:r>
              <a:rPr lang="en-US" sz="2000" dirty="0" err="1">
                <a:ea typeface="+mn-lt"/>
                <a:cs typeface="+mn-lt"/>
              </a:rPr>
              <a:t>distanza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1163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28036-B21B-45B4-B01B-57C6CD6C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ANDARE AI SERVIZI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9384E-4C25-4C01-B9FE-642AFBA87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Diagram 3">
            <a:extLst>
              <a:ext uri="{FF2B5EF4-FFF2-40B4-BE49-F238E27FC236}">
                <a16:creationId xmlns:a16="http://schemas.microsoft.com/office/drawing/2014/main" id="{DBBE679A-675D-4127-BA52-CB14FC5738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7347482"/>
              </p:ext>
            </p:extLst>
          </p:nvPr>
        </p:nvGraphicFramePr>
        <p:xfrm>
          <a:off x="6900674" y="1525457"/>
          <a:ext cx="4833068" cy="3807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0310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437F1-5C7D-42EB-86CF-F1DE801B0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ARIEGGIARE L'AULA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AFE40-ECAD-4415-8D08-059356D6E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 err="1">
                <a:ea typeface="+mn-lt"/>
                <a:cs typeface="+mn-lt"/>
              </a:rPr>
              <a:t>Ricordarsi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che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qualsiasi</a:t>
            </a:r>
            <a:r>
              <a:rPr lang="en-US" sz="2400" dirty="0">
                <a:ea typeface="+mn-lt"/>
                <a:cs typeface="+mn-lt"/>
              </a:rPr>
              <a:t> locale </a:t>
            </a:r>
            <a:r>
              <a:rPr lang="en-US" sz="2400" dirty="0" err="1">
                <a:ea typeface="+mn-lt"/>
                <a:cs typeface="+mn-lt"/>
              </a:rPr>
              <a:t>della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scuola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arieggiato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aprendo</a:t>
            </a:r>
            <a:r>
              <a:rPr lang="en-US" sz="2400" dirty="0">
                <a:ea typeface="+mn-lt"/>
                <a:cs typeface="+mn-lt"/>
              </a:rPr>
              <a:t> le </a:t>
            </a:r>
            <a:r>
              <a:rPr lang="en-US" sz="2400" dirty="0" err="1">
                <a:ea typeface="+mn-lt"/>
                <a:cs typeface="+mn-lt"/>
              </a:rPr>
              <a:t>finestre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almeno</a:t>
            </a:r>
            <a:r>
              <a:rPr lang="en-US" sz="2400" dirty="0">
                <a:ea typeface="+mn-lt"/>
                <a:cs typeface="+mn-lt"/>
              </a:rPr>
              <a:t> ad </a:t>
            </a:r>
            <a:r>
              <a:rPr lang="en-US" sz="2400" dirty="0" err="1">
                <a:ea typeface="+mn-lt"/>
                <a:cs typeface="+mn-lt"/>
              </a:rPr>
              <a:t>ogni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cambio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d’ora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oppure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durante</a:t>
            </a:r>
            <a:r>
              <a:rPr lang="en-US" sz="2400" dirty="0">
                <a:ea typeface="+mn-lt"/>
                <a:cs typeface="+mn-lt"/>
              </a:rPr>
              <a:t> la </a:t>
            </a:r>
            <a:r>
              <a:rPr lang="en-US" sz="2400" dirty="0" err="1">
                <a:ea typeface="+mn-lt"/>
                <a:cs typeface="+mn-lt"/>
              </a:rPr>
              <a:t>lezione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indicazione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dell’insegnante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6927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0CCF-020C-4923-999F-7CBE2575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IGIENIZZARE LE MANI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620BF-C50B-48B0-9C40-F08F0B9ED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ea typeface="+mn-lt"/>
                <a:cs typeface="+mn-lt"/>
              </a:rPr>
              <a:t>Durante la </a:t>
            </a:r>
            <a:r>
              <a:rPr lang="en-US" sz="2400" dirty="0" err="1">
                <a:ea typeface="+mn-lt"/>
                <a:cs typeface="+mn-lt"/>
              </a:rPr>
              <a:t>giornata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igienizzarsi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più</a:t>
            </a:r>
            <a:r>
              <a:rPr lang="en-US" sz="2400" dirty="0">
                <a:ea typeface="+mn-lt"/>
                <a:cs typeface="+mn-lt"/>
              </a:rPr>
              <a:t> volte le </a:t>
            </a:r>
            <a:r>
              <a:rPr lang="en-US" sz="2400" dirty="0" err="1">
                <a:ea typeface="+mn-lt"/>
                <a:cs typeface="+mn-lt"/>
              </a:rPr>
              <a:t>mani</a:t>
            </a:r>
            <a:r>
              <a:rPr lang="en-US" sz="2400" dirty="0">
                <a:ea typeface="+mn-lt"/>
                <a:cs typeface="+mn-lt"/>
              </a:rPr>
              <a:t>, prima e dopo aver </a:t>
            </a:r>
            <a:r>
              <a:rPr lang="en-US" sz="2400" dirty="0" err="1">
                <a:ea typeface="+mn-lt"/>
                <a:cs typeface="+mn-lt"/>
              </a:rPr>
              <a:t>toccato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oggetti</a:t>
            </a:r>
            <a:r>
              <a:rPr lang="en-US" sz="2400" dirty="0">
                <a:ea typeface="+mn-lt"/>
                <a:cs typeface="+mn-lt"/>
              </a:rPr>
              <a:t> o </a:t>
            </a:r>
            <a:r>
              <a:rPr lang="en-US" sz="2400" dirty="0" err="1">
                <a:ea typeface="+mn-lt"/>
                <a:cs typeface="+mn-lt"/>
              </a:rPr>
              <a:t>superfici</a:t>
            </a:r>
            <a:r>
              <a:rPr lang="en-US" sz="2400" dirty="0">
                <a:ea typeface="+mn-lt"/>
                <a:cs typeface="+mn-lt"/>
              </a:rPr>
              <a:t> di </a:t>
            </a:r>
            <a:r>
              <a:rPr lang="en-US" sz="2400" dirty="0" err="1">
                <a:ea typeface="+mn-lt"/>
                <a:cs typeface="+mn-lt"/>
              </a:rPr>
              <a:t>uso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comune</a:t>
            </a:r>
            <a:r>
              <a:rPr lang="en-US" sz="2400" dirty="0">
                <a:ea typeface="+mn-lt"/>
                <a:cs typeface="+mn-lt"/>
              </a:rPr>
              <a:t>, prima e dopo la merenda, </a:t>
            </a:r>
            <a:r>
              <a:rPr lang="en-US" sz="2400" dirty="0" err="1">
                <a:ea typeface="+mn-lt"/>
                <a:cs typeface="+mn-lt"/>
              </a:rPr>
              <a:t>utilizzando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dispenser </a:t>
            </a:r>
            <a:r>
              <a:rPr lang="en-US" sz="2400" dirty="0" err="1">
                <a:ea typeface="+mn-lt"/>
                <a:cs typeface="+mn-lt"/>
              </a:rPr>
              <a:t>dislocati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nei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corridoi</a:t>
            </a:r>
            <a:r>
              <a:rPr lang="en-US" sz="2400" dirty="0">
                <a:ea typeface="+mn-lt"/>
                <a:cs typeface="+mn-lt"/>
              </a:rPr>
              <a:t> o </a:t>
            </a:r>
            <a:r>
              <a:rPr lang="en-US" sz="2400" dirty="0" err="1">
                <a:ea typeface="+mn-lt"/>
                <a:cs typeface="+mn-lt"/>
              </a:rPr>
              <a:t>il</a:t>
            </a:r>
            <a:r>
              <a:rPr lang="en-US" sz="2400" dirty="0">
                <a:ea typeface="+mn-lt"/>
                <a:cs typeface="+mn-lt"/>
              </a:rPr>
              <a:t> gel </a:t>
            </a:r>
            <a:r>
              <a:rPr lang="en-US" sz="2400" dirty="0" err="1">
                <a:ea typeface="+mn-lt"/>
                <a:cs typeface="+mn-lt"/>
              </a:rPr>
              <a:t>personale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65909-541F-42AD-9340-B37EE024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0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B808C-F764-4228-BEBE-0B4F1873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INTERVALLO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E49D7-00EE-472A-8267-634119F12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2C364853-0EBD-491C-A15C-53CD0B6B85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4296921"/>
              </p:ext>
            </p:extLst>
          </p:nvPr>
        </p:nvGraphicFramePr>
        <p:xfrm>
          <a:off x="6736080" y="804672"/>
          <a:ext cx="4815840" cy="524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0853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0FC91-8554-499F-9CF9-D30B826B7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INTERVALLO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1C00D-500E-49CD-9F8F-6C246F341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just">
              <a:lnSpc>
                <a:spcPct val="200000"/>
              </a:lnSpc>
            </a:pPr>
            <a:r>
              <a:rPr lang="en-US" sz="2400" dirty="0" err="1">
                <a:ea typeface="+mn-lt"/>
                <a:cs typeface="+mn-lt"/>
              </a:rPr>
              <a:t>Rispettando</a:t>
            </a:r>
            <a:r>
              <a:rPr lang="en-US" sz="2400" dirty="0">
                <a:ea typeface="+mn-lt"/>
                <a:cs typeface="+mn-lt"/>
              </a:rPr>
              <a:t> il </a:t>
            </a:r>
            <a:r>
              <a:rPr lang="en-US" sz="2400" dirty="0" err="1">
                <a:ea typeface="+mn-lt"/>
                <a:cs typeface="+mn-lt"/>
              </a:rPr>
              <a:t>distanziamento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fisico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consumerà</a:t>
            </a:r>
            <a:r>
              <a:rPr lang="en-US" sz="2400" dirty="0">
                <a:ea typeface="+mn-lt"/>
                <a:cs typeface="+mn-lt"/>
              </a:rPr>
              <a:t> la merenda </a:t>
            </a:r>
            <a:r>
              <a:rPr lang="en-US" sz="2400" dirty="0" err="1">
                <a:ea typeface="+mn-lt"/>
                <a:cs typeface="+mn-lt"/>
              </a:rPr>
              <a:t>seduti</a:t>
            </a:r>
            <a:r>
              <a:rPr lang="en-US" sz="2400" dirty="0">
                <a:ea typeface="+mn-lt"/>
                <a:cs typeface="+mn-lt"/>
              </a:rPr>
              <a:t> al proprio </a:t>
            </a:r>
            <a:r>
              <a:rPr lang="en-US" sz="2400" dirty="0" err="1">
                <a:ea typeface="+mn-lt"/>
                <a:cs typeface="+mn-lt"/>
              </a:rPr>
              <a:t>posto</a:t>
            </a:r>
            <a:r>
              <a:rPr lang="en-US" sz="2400" dirty="0">
                <a:ea typeface="+mn-lt"/>
                <a:cs typeface="+mn-lt"/>
              </a:rPr>
              <a:t> in aula. </a:t>
            </a:r>
            <a:r>
              <a:rPr lang="en-US" sz="2400" dirty="0" err="1">
                <a:ea typeface="+mn-lt"/>
                <a:cs typeface="+mn-lt"/>
              </a:rPr>
              <a:t>Successivamente</a:t>
            </a:r>
            <a:r>
              <a:rPr lang="en-US" sz="2400" dirty="0">
                <a:ea typeface="+mn-lt"/>
                <a:cs typeface="+mn-lt"/>
              </a:rPr>
              <a:t>, se </a:t>
            </a:r>
            <a:r>
              <a:rPr lang="en-US" sz="2400" dirty="0" err="1">
                <a:ea typeface="+mn-lt"/>
                <a:cs typeface="+mn-lt"/>
              </a:rPr>
              <a:t>il</a:t>
            </a:r>
            <a:r>
              <a:rPr lang="en-US" sz="2400" dirty="0">
                <a:ea typeface="+mn-lt"/>
                <a:cs typeface="+mn-lt"/>
              </a:rPr>
              <a:t> tempo </a:t>
            </a:r>
            <a:r>
              <a:rPr lang="en-US" sz="2400" dirty="0" err="1">
                <a:ea typeface="+mn-lt"/>
                <a:cs typeface="+mn-lt"/>
              </a:rPr>
              <a:t>metereologico</a:t>
            </a:r>
            <a:r>
              <a:rPr lang="en-US" sz="2400" dirty="0">
                <a:ea typeface="+mn-lt"/>
                <a:cs typeface="+mn-lt"/>
              </a:rPr>
              <a:t> lo </a:t>
            </a:r>
            <a:r>
              <a:rPr lang="en-US" sz="2400" dirty="0" err="1">
                <a:ea typeface="+mn-lt"/>
                <a:cs typeface="+mn-lt"/>
              </a:rPr>
              <a:t>permetterà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gli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alunni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verranno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accompagnati</a:t>
            </a:r>
            <a:r>
              <a:rPr lang="en-US" sz="2400" dirty="0">
                <a:ea typeface="+mn-lt"/>
                <a:cs typeface="+mn-lt"/>
              </a:rPr>
              <a:t> in </a:t>
            </a:r>
            <a:r>
              <a:rPr lang="en-US" sz="2400" dirty="0" err="1">
                <a:ea typeface="+mn-lt"/>
                <a:cs typeface="+mn-lt"/>
              </a:rPr>
              <a:t>giardino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muniti</a:t>
            </a:r>
            <a:r>
              <a:rPr lang="en-US" sz="2400" dirty="0">
                <a:ea typeface="+mn-lt"/>
                <a:cs typeface="+mn-lt"/>
              </a:rPr>
              <a:t> di </a:t>
            </a:r>
            <a:r>
              <a:rPr lang="en-US" sz="2400" dirty="0" err="1">
                <a:ea typeface="+mn-lt"/>
                <a:cs typeface="+mn-lt"/>
              </a:rPr>
              <a:t>mascherina</a:t>
            </a:r>
            <a:r>
              <a:rPr lang="en-US" sz="2400" dirty="0">
                <a:ea typeface="+mn-lt"/>
                <a:cs typeface="+mn-lt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ea typeface="+mn-lt"/>
                <a:cs typeface="+mn-lt"/>
              </a:rPr>
              <a:t>Non </a:t>
            </a:r>
            <a:r>
              <a:rPr lang="en-US" sz="2400" dirty="0" err="1">
                <a:ea typeface="+mn-lt"/>
                <a:cs typeface="+mn-lt"/>
              </a:rPr>
              <a:t>si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potranno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condividere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cibo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materiale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scolastico</a:t>
            </a:r>
            <a:r>
              <a:rPr lang="en-US" sz="2400" dirty="0">
                <a:ea typeface="+mn-lt"/>
                <a:cs typeface="+mn-lt"/>
              </a:rPr>
              <a:t> e </a:t>
            </a:r>
            <a:r>
              <a:rPr lang="en-US" sz="2400" dirty="0" err="1">
                <a:ea typeface="+mn-lt"/>
                <a:cs typeface="+mn-lt"/>
              </a:rPr>
              <a:t>giochi</a:t>
            </a:r>
            <a:r>
              <a:rPr lang="en-US" sz="2400" dirty="0">
                <a:ea typeface="+mn-lt"/>
                <a:cs typeface="+mn-lt"/>
              </a:rPr>
              <a:t>.</a:t>
            </a:r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8695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B7DD9-BE47-42C5-9B6C-981512BA7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USCIRE DALL'AULA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41E5E-42E1-45DF-A86C-EA9B4E7FD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>
                <a:ea typeface="+mn-lt"/>
                <a:cs typeface="+mn-lt"/>
              </a:rPr>
              <a:t>Se </a:t>
            </a:r>
            <a:r>
              <a:rPr lang="en-US" sz="2400" dirty="0" err="1">
                <a:ea typeface="+mn-lt"/>
                <a:cs typeface="+mn-lt"/>
              </a:rPr>
              <a:t>deve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andare</a:t>
            </a:r>
            <a:r>
              <a:rPr lang="en-US" sz="2400" dirty="0">
                <a:ea typeface="+mn-lt"/>
                <a:cs typeface="+mn-lt"/>
              </a:rPr>
              <a:t> in palestra, è </a:t>
            </a:r>
            <a:r>
              <a:rPr lang="en-US" sz="2400" dirty="0" err="1">
                <a:ea typeface="+mn-lt"/>
                <a:cs typeface="+mn-lt"/>
              </a:rPr>
              <a:t>necessario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che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indossi</a:t>
            </a:r>
            <a:r>
              <a:rPr lang="en-US" sz="2400" dirty="0">
                <a:ea typeface="+mn-lt"/>
                <a:cs typeface="+mn-lt"/>
              </a:rPr>
              <a:t> la </a:t>
            </a:r>
            <a:r>
              <a:rPr lang="en-US" sz="2400" dirty="0" err="1">
                <a:ea typeface="+mn-lt"/>
                <a:cs typeface="+mn-lt"/>
              </a:rPr>
              <a:t>mascherina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aspetti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l’insegnante</a:t>
            </a:r>
            <a:r>
              <a:rPr lang="en-US" sz="2400" dirty="0">
                <a:ea typeface="+mn-lt"/>
                <a:cs typeface="+mn-lt"/>
              </a:rPr>
              <a:t> e </a:t>
            </a:r>
            <a:r>
              <a:rPr lang="en-US" sz="2400" dirty="0" err="1">
                <a:ea typeface="+mn-lt"/>
                <a:cs typeface="+mn-lt"/>
              </a:rPr>
              <a:t>proceda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assieme</a:t>
            </a:r>
            <a:r>
              <a:rPr lang="en-US" sz="2400" dirty="0">
                <a:ea typeface="+mn-lt"/>
                <a:cs typeface="+mn-lt"/>
              </a:rPr>
              <a:t> ai </a:t>
            </a:r>
            <a:r>
              <a:rPr lang="en-US" sz="2400" dirty="0" err="1">
                <a:ea typeface="+mn-lt"/>
                <a:cs typeface="+mn-lt"/>
              </a:rPr>
              <a:t>compagni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rispettando</a:t>
            </a:r>
            <a:r>
              <a:rPr lang="en-US" sz="2400" dirty="0">
                <a:ea typeface="+mn-lt"/>
                <a:cs typeface="+mn-lt"/>
              </a:rPr>
              <a:t> la </a:t>
            </a:r>
            <a:r>
              <a:rPr lang="en-US" sz="2400" dirty="0" err="1">
                <a:ea typeface="+mn-lt"/>
                <a:cs typeface="+mn-lt"/>
              </a:rPr>
              <a:t>distanza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interpersonale</a:t>
            </a:r>
            <a:r>
              <a:rPr lang="en-US" sz="2400" dirty="0">
                <a:ea typeface="+mn-lt"/>
                <a:cs typeface="+mn-lt"/>
              </a:rPr>
              <a:t> di </a:t>
            </a:r>
            <a:r>
              <a:rPr lang="en-US" sz="2400" dirty="0" err="1">
                <a:ea typeface="+mn-lt"/>
                <a:cs typeface="+mn-lt"/>
              </a:rPr>
              <a:t>sicurezza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32B35-439A-4AC3-83FA-958DD69AB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48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62C11-99AC-4AEE-B1CE-F9081AABD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PALESTRA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AF2C-6C67-48CF-98F3-AFE1E6056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4470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 err="1"/>
              <a:t>Portare</a:t>
            </a:r>
            <a:r>
              <a:rPr lang="en-US" sz="2400" dirty="0"/>
              <a:t> con </a:t>
            </a:r>
            <a:r>
              <a:rPr lang="en-US" sz="2400" dirty="0" err="1"/>
              <a:t>sè</a:t>
            </a:r>
            <a:r>
              <a:rPr lang="en-US" sz="2400" dirty="0"/>
              <a:t> le </a:t>
            </a:r>
            <a:r>
              <a:rPr lang="en-US" sz="2400" dirty="0" err="1"/>
              <a:t>scarpe</a:t>
            </a:r>
            <a:r>
              <a:rPr lang="en-US" sz="2400" dirty="0"/>
              <a:t> da </a:t>
            </a:r>
            <a:r>
              <a:rPr lang="en-US" sz="2400" dirty="0" err="1"/>
              <a:t>ginnastica</a:t>
            </a:r>
            <a:r>
              <a:rPr lang="en-US" sz="2400" dirty="0"/>
              <a:t> </a:t>
            </a:r>
            <a:r>
              <a:rPr lang="en-US" sz="2400" dirty="0" err="1"/>
              <a:t>pulite</a:t>
            </a:r>
            <a:r>
              <a:rPr lang="en-US" sz="2400" dirty="0"/>
              <a:t> solo </a:t>
            </a:r>
            <a:r>
              <a:rPr lang="en-US" sz="2400" dirty="0" err="1"/>
              <a:t>nel</a:t>
            </a:r>
            <a:r>
              <a:rPr lang="en-US" sz="2400" dirty="0"/>
              <a:t> </a:t>
            </a:r>
            <a:r>
              <a:rPr lang="en-US" sz="2400" dirty="0" err="1"/>
              <a:t>giorno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verrà</a:t>
            </a:r>
            <a:r>
              <a:rPr lang="en-US" sz="2400" dirty="0"/>
              <a:t> </a:t>
            </a:r>
            <a:r>
              <a:rPr lang="en-US" sz="2400" dirty="0" err="1"/>
              <a:t>comunicato</a:t>
            </a:r>
            <a:r>
              <a:rPr lang="en-US" sz="2400" dirty="0"/>
              <a:t> </a:t>
            </a:r>
            <a:r>
              <a:rPr lang="en-US" sz="2400" dirty="0" err="1"/>
              <a:t>dall’insegnante</a:t>
            </a:r>
            <a:r>
              <a:rPr lang="en-US" sz="2400" dirty="0"/>
              <a:t>, secondo </a:t>
            </a:r>
            <a:r>
              <a:rPr lang="en-US" sz="2400" dirty="0" err="1"/>
              <a:t>l’orario</a:t>
            </a:r>
            <a:r>
              <a:rPr lang="en-US" sz="2400" dirty="0"/>
              <a:t> </a:t>
            </a:r>
            <a:r>
              <a:rPr lang="en-US" sz="2400" dirty="0" err="1"/>
              <a:t>settimanale</a:t>
            </a:r>
            <a:r>
              <a:rPr lang="en-US" sz="24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400" dirty="0"/>
              <a:t>Se </a:t>
            </a:r>
            <a:r>
              <a:rPr lang="en-US" sz="2400" dirty="0" err="1"/>
              <a:t>sprovvisto</a:t>
            </a:r>
            <a:r>
              <a:rPr lang="en-US" sz="2400" dirty="0"/>
              <a:t> </a:t>
            </a:r>
            <a:r>
              <a:rPr lang="en-US" sz="2400" dirty="0" err="1"/>
              <a:t>delle</a:t>
            </a:r>
            <a:r>
              <a:rPr lang="en-US" sz="2400" dirty="0"/>
              <a:t> </a:t>
            </a:r>
            <a:r>
              <a:rPr lang="en-US" sz="2400" dirty="0" err="1"/>
              <a:t>scarpe</a:t>
            </a:r>
            <a:r>
              <a:rPr lang="en-US" sz="2400" dirty="0"/>
              <a:t> da </a:t>
            </a:r>
            <a:r>
              <a:rPr lang="en-US" sz="2400" dirty="0" err="1"/>
              <a:t>ginnastica</a:t>
            </a:r>
            <a:r>
              <a:rPr lang="en-US" sz="2400" dirty="0"/>
              <a:t> </a:t>
            </a:r>
            <a:r>
              <a:rPr lang="en-US" sz="2400" dirty="0" err="1"/>
              <a:t>pulite</a:t>
            </a:r>
            <a:r>
              <a:rPr lang="en-US" sz="2400" dirty="0"/>
              <a:t> non </a:t>
            </a:r>
            <a:r>
              <a:rPr lang="en-US" sz="2400" dirty="0" err="1"/>
              <a:t>potrà</a:t>
            </a:r>
            <a:r>
              <a:rPr lang="en-US" sz="2400" dirty="0"/>
              <a:t> fare </a:t>
            </a:r>
            <a:r>
              <a:rPr lang="en-US" sz="2400" dirty="0" err="1"/>
              <a:t>educazione</a:t>
            </a:r>
            <a:r>
              <a:rPr lang="en-US" sz="2400" dirty="0"/>
              <a:t> </a:t>
            </a:r>
            <a:r>
              <a:rPr lang="en-US" sz="2400" dirty="0" err="1"/>
              <a:t>motoria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7255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6D220-AEA5-4A07-A49C-D87817A9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 PALESTRA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F96CC-0087-4A4B-8EE6-C11725814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>
                <a:ea typeface="+mn-lt"/>
                <a:cs typeface="+mn-lt"/>
              </a:rPr>
              <a:t>Durante </a:t>
            </a:r>
            <a:r>
              <a:rPr lang="en-US" sz="2400" dirty="0" err="1">
                <a:ea typeface="+mn-lt"/>
                <a:cs typeface="+mn-lt"/>
              </a:rPr>
              <a:t>l’attività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sportiva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scolastica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possono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togliersi</a:t>
            </a:r>
            <a:r>
              <a:rPr lang="en-US" sz="2400" dirty="0">
                <a:ea typeface="+mn-lt"/>
                <a:cs typeface="+mn-lt"/>
              </a:rPr>
              <a:t> la </a:t>
            </a:r>
            <a:r>
              <a:rPr lang="en-US" sz="2400" dirty="0" err="1">
                <a:ea typeface="+mn-lt"/>
                <a:cs typeface="+mn-lt"/>
              </a:rPr>
              <a:t>mascherina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mantenendo</a:t>
            </a:r>
            <a:r>
              <a:rPr lang="en-US" sz="2400" dirty="0">
                <a:ea typeface="+mn-lt"/>
                <a:cs typeface="+mn-lt"/>
              </a:rPr>
              <a:t> un </a:t>
            </a:r>
            <a:r>
              <a:rPr lang="en-US" sz="2400" dirty="0" err="1">
                <a:ea typeface="+mn-lt"/>
                <a:cs typeface="+mn-lt"/>
              </a:rPr>
              <a:t>distanziamento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fisico</a:t>
            </a:r>
            <a:r>
              <a:rPr lang="en-US" sz="2400" dirty="0">
                <a:ea typeface="+mn-lt"/>
                <a:cs typeface="+mn-lt"/>
              </a:rPr>
              <a:t> di </a:t>
            </a:r>
            <a:r>
              <a:rPr lang="en-US" sz="2400" dirty="0" err="1">
                <a:ea typeface="+mn-lt"/>
                <a:cs typeface="+mn-lt"/>
              </a:rPr>
              <a:t>almeno</a:t>
            </a:r>
            <a:r>
              <a:rPr lang="en-US" sz="2400" dirty="0">
                <a:ea typeface="+mn-lt"/>
                <a:cs typeface="+mn-lt"/>
              </a:rPr>
              <a:t> 2 </a:t>
            </a:r>
            <a:r>
              <a:rPr lang="en-US" sz="2400" dirty="0" err="1">
                <a:ea typeface="+mn-lt"/>
                <a:cs typeface="+mn-lt"/>
              </a:rPr>
              <a:t>metri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dalle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altre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persone</a:t>
            </a:r>
            <a:r>
              <a:rPr lang="en-US" sz="2400" dirty="0">
                <a:ea typeface="+mn-lt"/>
                <a:cs typeface="+mn-lt"/>
              </a:rPr>
              <a:t>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6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592C05-BB94-4620-958D-A56CED39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Non può venire A SCUOLA se ha </a:t>
            </a:r>
            <a:br>
              <a:rPr lang="it-IT" dirty="0"/>
            </a:br>
            <a:r>
              <a:rPr lang="it-IT" cap="none" dirty="0"/>
              <a:t>anche solo uno dei seguenti sintomi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02880A-4001-4C70-9326-DB3083EFE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760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● FEBBRE superiore ai </a:t>
            </a:r>
            <a:r>
              <a:rPr lang="it-IT" b="1" dirty="0">
                <a:solidFill>
                  <a:schemeClr val="tx1"/>
                </a:solidFill>
              </a:rPr>
              <a:t>37,5° C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● TOSSE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● DIFFICOLTÀ RESPIRATORIE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● CONGIUNTIVITE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● RINORREA/CONGESTIONE NASALE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● SINTOMI GASTROINTESTINALI (NAUSEA/VOMITO, DIARREA)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● PERDITA/ALTERAZIONE IMPROVVISA DEL GUSTO (AGEUSIA/DISGEUSIA)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● PERDITA/DIMINUZIONE IMPROVVISA DELL’OLFATTO (ANOSMIA/IPOSMIA)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● MAL DI GOLA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● CEFALEA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● MIALGIE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97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3AB3A-9457-481B-B1CB-C6D1C8A20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USO DEGLI SPOGLIATOI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3B136-4D1E-4C2F-88AF-28D60A1B1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  <a:p>
            <a:pPr algn="just">
              <a:lnSpc>
                <a:spcPct val="200000"/>
              </a:lnSpc>
            </a:pPr>
            <a:r>
              <a:rPr lang="en-US" sz="2400" dirty="0" err="1"/>
              <a:t>Negli</a:t>
            </a:r>
            <a:r>
              <a:rPr lang="en-US" sz="2400" dirty="0"/>
              <a:t> </a:t>
            </a:r>
            <a:r>
              <a:rPr lang="en-US" sz="2400" dirty="0" err="1"/>
              <a:t>spogliatoi</a:t>
            </a:r>
            <a:r>
              <a:rPr lang="en-US" sz="2400" dirty="0"/>
              <a:t> </a:t>
            </a:r>
            <a:r>
              <a:rPr lang="en-US" sz="2400" dirty="0" err="1"/>
              <a:t>lasciare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it-IT" sz="2400" dirty="0"/>
              <a:t>propri effetti</a:t>
            </a:r>
            <a:r>
              <a:rPr lang="en-US" sz="2400" dirty="0"/>
              <a:t> </a:t>
            </a:r>
            <a:r>
              <a:rPr lang="en-US" sz="2400" dirty="0" err="1"/>
              <a:t>personali</a:t>
            </a:r>
            <a:r>
              <a:rPr lang="en-US" sz="2400" dirty="0"/>
              <a:t> in </a:t>
            </a:r>
            <a:r>
              <a:rPr lang="en-US" sz="2400" dirty="0" err="1"/>
              <a:t>corrispondenza</a:t>
            </a:r>
            <a:r>
              <a:rPr lang="en-US" sz="2400" dirty="0"/>
              <a:t> del </a:t>
            </a:r>
            <a:r>
              <a:rPr lang="en-US" sz="2400" dirty="0" err="1"/>
              <a:t>posto</a:t>
            </a:r>
            <a:r>
              <a:rPr lang="en-US" sz="2400" dirty="0"/>
              <a:t> </a:t>
            </a:r>
            <a:r>
              <a:rPr lang="en-US" sz="2400" dirty="0" err="1"/>
              <a:t>assegnato</a:t>
            </a:r>
            <a:r>
              <a:rPr lang="en-US" sz="2400" dirty="0"/>
              <a:t> dal proprio </a:t>
            </a:r>
            <a:r>
              <a:rPr lang="en-US" sz="2400" dirty="0" err="1"/>
              <a:t>insegnante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;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C6EDF-3FD8-4A82-81A2-3A35F89E9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37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7723BA-131E-4037-B34A-FAF4996B6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 CAMBIO ORA E USCITA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A7AE8-F429-4FBB-9DBB-90D10BECA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2400" dirty="0" err="1">
                <a:ea typeface="+mn-lt"/>
                <a:cs typeface="+mn-lt"/>
              </a:rPr>
              <a:t>Alla</a:t>
            </a:r>
            <a:r>
              <a:rPr lang="en-US" sz="2400" dirty="0">
                <a:ea typeface="+mn-lt"/>
                <a:cs typeface="+mn-lt"/>
              </a:rPr>
              <a:t> fine </a:t>
            </a:r>
            <a:r>
              <a:rPr lang="en-US" sz="2400" dirty="0" err="1">
                <a:ea typeface="+mn-lt"/>
                <a:cs typeface="+mn-lt"/>
              </a:rPr>
              <a:t>delle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lezioni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restare</a:t>
            </a:r>
            <a:r>
              <a:rPr lang="en-US" sz="2400" dirty="0">
                <a:ea typeface="+mn-lt"/>
                <a:cs typeface="+mn-lt"/>
              </a:rPr>
              <a:t> al proprio </a:t>
            </a:r>
            <a:r>
              <a:rPr lang="en-US" sz="2400" dirty="0" err="1">
                <a:ea typeface="+mn-lt"/>
                <a:cs typeface="+mn-lt"/>
              </a:rPr>
              <a:t>posto</a:t>
            </a:r>
            <a:r>
              <a:rPr lang="en-US" sz="2400" dirty="0">
                <a:ea typeface="+mn-lt"/>
                <a:cs typeface="+mn-lt"/>
              </a:rPr>
              <a:t> in aula, </a:t>
            </a:r>
            <a:r>
              <a:rPr lang="en-US" sz="2400" dirty="0" err="1">
                <a:ea typeface="+mn-lt"/>
                <a:cs typeface="+mn-lt"/>
              </a:rPr>
              <a:t>indossare</a:t>
            </a:r>
            <a:r>
              <a:rPr lang="en-US" sz="2400" dirty="0">
                <a:ea typeface="+mn-lt"/>
                <a:cs typeface="+mn-lt"/>
              </a:rPr>
              <a:t> la </a:t>
            </a:r>
            <a:r>
              <a:rPr lang="en-US" sz="2400" dirty="0" err="1">
                <a:ea typeface="+mn-lt"/>
                <a:cs typeface="+mn-lt"/>
              </a:rPr>
              <a:t>mascherina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riprendere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propri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effetti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personali</a:t>
            </a:r>
            <a:r>
              <a:rPr lang="en-US" sz="2400" dirty="0">
                <a:ea typeface="+mn-lt"/>
                <a:cs typeface="+mn-lt"/>
              </a:rPr>
              <a:t> e </a:t>
            </a:r>
            <a:r>
              <a:rPr lang="en-US" sz="2400" dirty="0" err="1">
                <a:ea typeface="+mn-lt"/>
                <a:cs typeface="+mn-lt"/>
              </a:rPr>
              <a:t>aspettare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il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permesso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dell’insegnante</a:t>
            </a:r>
            <a:r>
              <a:rPr lang="en-US" sz="2400" dirty="0">
                <a:ea typeface="+mn-lt"/>
                <a:cs typeface="+mn-lt"/>
              </a:rPr>
              <a:t> per </a:t>
            </a:r>
            <a:r>
              <a:rPr lang="en-US" sz="2400" dirty="0" err="1">
                <a:ea typeface="+mn-lt"/>
                <a:cs typeface="+mn-lt"/>
              </a:rPr>
              <a:t>alzarsi</a:t>
            </a:r>
            <a:r>
              <a:rPr lang="en-US" sz="2400" dirty="0">
                <a:ea typeface="+mn-lt"/>
                <a:cs typeface="+mn-lt"/>
              </a:rPr>
              <a:t> e </a:t>
            </a:r>
            <a:r>
              <a:rPr lang="en-US" sz="2400" dirty="0" err="1">
                <a:ea typeface="+mn-lt"/>
                <a:cs typeface="+mn-lt"/>
              </a:rPr>
              <a:t>uscire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dall’aula</a:t>
            </a:r>
            <a:r>
              <a:rPr lang="en-US" sz="2400" dirty="0">
                <a:ea typeface="+mn-lt"/>
                <a:cs typeface="+mn-lt"/>
              </a:rPr>
              <a:t> in fila </a:t>
            </a:r>
            <a:r>
              <a:rPr lang="en-US" sz="2400" dirty="0" err="1">
                <a:ea typeface="+mn-lt"/>
                <a:cs typeface="+mn-lt"/>
              </a:rPr>
              <a:t>indiana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Lungo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il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percorso</a:t>
            </a:r>
            <a:r>
              <a:rPr lang="en-US" sz="2400" dirty="0">
                <a:ea typeface="+mn-lt"/>
                <a:cs typeface="+mn-lt"/>
              </a:rPr>
              <a:t> di </a:t>
            </a:r>
            <a:r>
              <a:rPr lang="en-US" sz="2400" dirty="0" err="1">
                <a:ea typeface="+mn-lt"/>
                <a:cs typeface="+mn-lt"/>
              </a:rPr>
              <a:t>uscita</a:t>
            </a:r>
            <a:r>
              <a:rPr lang="en-US" sz="2400" dirty="0">
                <a:ea typeface="+mn-lt"/>
                <a:cs typeface="+mn-lt"/>
              </a:rPr>
              <a:t> non </a:t>
            </a:r>
            <a:r>
              <a:rPr lang="en-US" sz="2400" dirty="0" err="1">
                <a:ea typeface="+mn-lt"/>
                <a:cs typeface="+mn-lt"/>
              </a:rPr>
              <a:t>sostare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negli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spazi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comuni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1442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DD248-A9E7-4A4B-9009-013D5988D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 </a:t>
            </a:r>
            <a:r>
              <a:rPr lang="en-US" dirty="0" err="1"/>
              <a:t>sta</a:t>
            </a:r>
            <a:r>
              <a:rPr lang="en-US" dirty="0"/>
              <a:t> male a </a:t>
            </a:r>
            <a:r>
              <a:rPr lang="en-US" dirty="0" err="1"/>
              <a:t>scuola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7C30B-1061-486C-B18A-DE1D69F92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just">
              <a:lnSpc>
                <a:spcPct val="200000"/>
              </a:lnSpc>
            </a:pPr>
            <a:r>
              <a:rPr lang="en-US" sz="2400" dirty="0">
                <a:ea typeface="+mn-lt"/>
                <a:cs typeface="+mn-lt"/>
              </a:rPr>
              <a:t>Se </a:t>
            </a:r>
            <a:r>
              <a:rPr lang="en-US" sz="2400" dirty="0" err="1">
                <a:ea typeface="+mn-lt"/>
                <a:cs typeface="+mn-lt"/>
              </a:rPr>
              <a:t>l’alunno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sta</a:t>
            </a:r>
            <a:r>
              <a:rPr lang="en-US" sz="2400" dirty="0">
                <a:ea typeface="+mn-lt"/>
                <a:cs typeface="+mn-lt"/>
              </a:rPr>
              <a:t> male a </a:t>
            </a:r>
            <a:r>
              <a:rPr lang="en-US" sz="2400" dirty="0" err="1">
                <a:ea typeface="+mn-lt"/>
                <a:cs typeface="+mn-lt"/>
              </a:rPr>
              <a:t>scuola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deve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avvisare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l’insegnante</a:t>
            </a:r>
            <a:r>
              <a:rPr lang="en-US" sz="2400" dirty="0">
                <a:ea typeface="+mn-lt"/>
                <a:cs typeface="+mn-lt"/>
              </a:rPr>
              <a:t> o </a:t>
            </a:r>
            <a:r>
              <a:rPr lang="en-US" sz="2400" dirty="0" err="1">
                <a:ea typeface="+mn-lt"/>
                <a:cs typeface="+mn-lt"/>
              </a:rPr>
              <a:t>il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collaboratore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scolastico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più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vicino</a:t>
            </a:r>
            <a:r>
              <a:rPr lang="en-US" sz="2400" dirty="0">
                <a:ea typeface="+mn-lt"/>
                <a:cs typeface="+mn-lt"/>
              </a:rPr>
              <a:t>. </a:t>
            </a:r>
          </a:p>
          <a:p>
            <a:pPr algn="just">
              <a:lnSpc>
                <a:spcPct val="200000"/>
              </a:lnSpc>
            </a:pPr>
            <a:r>
              <a:rPr lang="en-US" sz="2400" dirty="0" err="1">
                <a:ea typeface="+mn-lt"/>
                <a:cs typeface="+mn-lt"/>
              </a:rPr>
              <a:t>Verrà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accompagnata</a:t>
            </a:r>
            <a:r>
              <a:rPr lang="en-US" sz="2400" dirty="0">
                <a:ea typeface="+mn-lt"/>
                <a:cs typeface="+mn-lt"/>
              </a:rPr>
              <a:t>/o in </a:t>
            </a:r>
            <a:r>
              <a:rPr lang="en-US" sz="2400" dirty="0" err="1">
                <a:ea typeface="+mn-lt"/>
                <a:cs typeface="+mn-lt"/>
              </a:rPr>
              <a:t>un’aula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apposita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invitato</a:t>
            </a:r>
            <a:r>
              <a:rPr lang="en-US" sz="2400" dirty="0">
                <a:ea typeface="+mn-lt"/>
                <a:cs typeface="+mn-lt"/>
              </a:rPr>
              <a:t> ad </a:t>
            </a:r>
            <a:r>
              <a:rPr lang="en-US" sz="2400" dirty="0" err="1">
                <a:ea typeface="+mn-lt"/>
                <a:cs typeface="+mn-lt"/>
              </a:rPr>
              <a:t>indossare</a:t>
            </a:r>
            <a:r>
              <a:rPr lang="en-US" sz="2400" dirty="0">
                <a:ea typeface="+mn-lt"/>
                <a:cs typeface="+mn-lt"/>
              </a:rPr>
              <a:t> una </a:t>
            </a:r>
            <a:r>
              <a:rPr lang="en-US" sz="2400" dirty="0" err="1">
                <a:ea typeface="+mn-lt"/>
                <a:cs typeface="+mn-lt"/>
              </a:rPr>
              <a:t>mascherina</a:t>
            </a:r>
            <a:r>
              <a:rPr lang="en-US" sz="2400" dirty="0">
                <a:ea typeface="+mn-lt"/>
                <a:cs typeface="+mn-lt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ea typeface="+mn-lt"/>
                <a:cs typeface="+mn-lt"/>
              </a:rPr>
              <a:t>I </a:t>
            </a:r>
            <a:r>
              <a:rPr lang="en-US" sz="2400" dirty="0" err="1">
                <a:ea typeface="+mn-lt"/>
                <a:cs typeface="+mn-lt"/>
              </a:rPr>
              <a:t>genitori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immediatamente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informati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verranno</a:t>
            </a:r>
            <a:r>
              <a:rPr lang="en-US" sz="2400" dirty="0">
                <a:ea typeface="+mn-lt"/>
                <a:cs typeface="+mn-lt"/>
              </a:rPr>
              <a:t> a </a:t>
            </a:r>
            <a:r>
              <a:rPr lang="en-US" sz="2400" dirty="0" err="1">
                <a:ea typeface="+mn-lt"/>
                <a:cs typeface="+mn-lt"/>
              </a:rPr>
              <a:t>scuola</a:t>
            </a:r>
            <a:r>
              <a:rPr lang="en-US" sz="2400" dirty="0">
                <a:ea typeface="+mn-lt"/>
                <a:cs typeface="+mn-lt"/>
              </a:rPr>
              <a:t> e lo </a:t>
            </a:r>
            <a:r>
              <a:rPr lang="en-US" sz="2400" dirty="0" err="1">
                <a:ea typeface="+mn-lt"/>
                <a:cs typeface="+mn-lt"/>
              </a:rPr>
              <a:t>riporteranno</a:t>
            </a:r>
            <a:r>
              <a:rPr lang="en-US" sz="2400" dirty="0">
                <a:ea typeface="+mn-lt"/>
                <a:cs typeface="+mn-lt"/>
              </a:rPr>
              <a:t> a casa.  Una </a:t>
            </a:r>
            <a:r>
              <a:rPr lang="en-US" sz="2400" dirty="0" err="1">
                <a:ea typeface="+mn-lt"/>
                <a:cs typeface="+mn-lt"/>
              </a:rPr>
              <a:t>volta</a:t>
            </a:r>
            <a:r>
              <a:rPr lang="en-US" sz="2400" dirty="0">
                <a:ea typeface="+mn-lt"/>
                <a:cs typeface="+mn-lt"/>
              </a:rPr>
              <a:t> a casa, </a:t>
            </a:r>
            <a:r>
              <a:rPr lang="en-US" sz="2400" dirty="0" err="1">
                <a:ea typeface="+mn-lt"/>
                <a:cs typeface="+mn-lt"/>
              </a:rPr>
              <a:t>chiameranno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il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pediatra</a:t>
            </a:r>
            <a:r>
              <a:rPr lang="en-US" sz="2400" dirty="0">
                <a:ea typeface="+mn-lt"/>
                <a:cs typeface="+mn-lt"/>
              </a:rPr>
              <a:t> o medico di </a:t>
            </a:r>
            <a:r>
              <a:rPr lang="en-US" sz="2400" dirty="0" err="1">
                <a:ea typeface="+mn-lt"/>
                <a:cs typeface="+mn-lt"/>
              </a:rPr>
              <a:t>famiglia</a:t>
            </a:r>
            <a:r>
              <a:rPr lang="en-US" sz="2400" dirty="0">
                <a:ea typeface="+mn-lt"/>
                <a:cs typeface="+mn-lt"/>
              </a:rPr>
              <a:t> per </a:t>
            </a:r>
            <a:r>
              <a:rPr lang="en-US" sz="2400" dirty="0" err="1">
                <a:ea typeface="+mn-lt"/>
                <a:cs typeface="+mn-lt"/>
              </a:rPr>
              <a:t>chiedere</a:t>
            </a:r>
            <a:r>
              <a:rPr lang="en-US" sz="2400" dirty="0">
                <a:ea typeface="+mn-lt"/>
                <a:cs typeface="+mn-lt"/>
              </a:rPr>
              <a:t> una </a:t>
            </a:r>
            <a:r>
              <a:rPr lang="en-US" sz="2400" dirty="0" err="1">
                <a:ea typeface="+mn-lt"/>
                <a:cs typeface="+mn-lt"/>
              </a:rPr>
              <a:t>diagnosi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106DE-5656-4E25-9148-19F0D641F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12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C832D8-71A0-4C10-9D19-2AA592E05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69785"/>
            <a:ext cx="7729728" cy="1188720"/>
          </a:xfrm>
        </p:spPr>
        <p:txBody>
          <a:bodyPr/>
          <a:lstStyle/>
          <a:p>
            <a:r>
              <a:rPr lang="it-IT" dirty="0"/>
              <a:t>Cosa fare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C67090D-A767-4151-AC26-7B066B532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0451"/>
          <a:stretch/>
        </p:blipFill>
        <p:spPr>
          <a:xfrm>
            <a:off x="1032580" y="1948070"/>
            <a:ext cx="10843930" cy="4532243"/>
          </a:xfrm>
        </p:spPr>
      </p:pic>
    </p:spTree>
    <p:extLst>
      <p:ext uri="{BB962C8B-B14F-4D97-AF65-F5344CB8AC3E}">
        <p14:creationId xmlns:p14="http://schemas.microsoft.com/office/powerpoint/2010/main" val="3743944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B87001-0103-4ED6-88AA-AF0402121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Tenersi informati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9D365E-7213-4288-AA45-C281A81E8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Leggere con attenzione il Regolamento d’Istituto</a:t>
            </a:r>
          </a:p>
          <a:p>
            <a:r>
              <a:rPr lang="it-IT" sz="2400" dirty="0"/>
              <a:t>Visionare e firmare il Patto di Corresponsabilità</a:t>
            </a:r>
          </a:p>
          <a:p>
            <a:r>
              <a:rPr lang="it-IT" sz="2400" dirty="0"/>
              <a:t>Leggere attentamente il Protocollo</a:t>
            </a:r>
          </a:p>
          <a:p>
            <a:r>
              <a:rPr lang="it-IT" sz="2400" dirty="0"/>
              <a:t>Tenere sotto controllo eventuali comunicazioni pubblicate sul Sito e/o Registro Elettronico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65416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28C0A-397D-460B-96A8-6C0B0D0E2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957" y="613494"/>
            <a:ext cx="8685377" cy="5626834"/>
          </a:xfrm>
        </p:spPr>
        <p:txBody>
          <a:bodyPr vert="horz" lIns="274320" tIns="182880" rIns="274320" bIns="182880" rtlCol="0" anchor="ctr"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ea typeface="+mj-lt"/>
                <a:cs typeface="+mj-lt"/>
              </a:rPr>
              <a:t>Per </a:t>
            </a:r>
            <a:r>
              <a:rPr lang="en-US" sz="2400" dirty="0" err="1">
                <a:ea typeface="+mj-lt"/>
                <a:cs typeface="+mj-lt"/>
              </a:rPr>
              <a:t>quanto</a:t>
            </a:r>
            <a:r>
              <a:rPr lang="en-US" sz="2400" dirty="0">
                <a:ea typeface="+mj-lt"/>
                <a:cs typeface="+mj-lt"/>
              </a:rPr>
              <a:t> un </a:t>
            </a:r>
            <a:r>
              <a:rPr lang="en-US" sz="2400" dirty="0" err="1">
                <a:ea typeface="+mj-lt"/>
                <a:cs typeface="+mj-lt"/>
              </a:rPr>
              <a:t>regolamento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possa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contenere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indicazioni</a:t>
            </a:r>
            <a:r>
              <a:rPr lang="en-US" sz="2400" dirty="0">
                <a:ea typeface="+mj-lt"/>
                <a:cs typeface="+mj-lt"/>
              </a:rPr>
              <a:t> severe e precise, </a:t>
            </a:r>
            <a:r>
              <a:rPr lang="en-US" sz="2400" dirty="0" err="1">
                <a:ea typeface="+mj-lt"/>
                <a:cs typeface="+mj-lt"/>
              </a:rPr>
              <a:t>nessuno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potrà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mai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garantirne</a:t>
            </a:r>
            <a:r>
              <a:rPr lang="en-US" sz="2400" dirty="0">
                <a:ea typeface="+mj-lt"/>
                <a:cs typeface="+mj-lt"/>
              </a:rPr>
              <a:t> il rispetto se non </a:t>
            </a:r>
            <a:r>
              <a:rPr lang="en-US" sz="2400" dirty="0" err="1">
                <a:ea typeface="+mj-lt"/>
                <a:cs typeface="+mj-lt"/>
              </a:rPr>
              <a:t>c’è</a:t>
            </a:r>
            <a:r>
              <a:rPr lang="en-US" sz="2400" dirty="0">
                <a:ea typeface="+mj-lt"/>
                <a:cs typeface="+mj-lt"/>
              </a:rPr>
              <a:t> la </a:t>
            </a:r>
            <a:r>
              <a:rPr lang="en-US" sz="2400" dirty="0" err="1">
                <a:ea typeface="+mj-lt"/>
                <a:cs typeface="+mj-lt"/>
              </a:rPr>
              <a:t>collaborazione</a:t>
            </a:r>
            <a:r>
              <a:rPr lang="en-US" sz="2400" dirty="0">
                <a:ea typeface="+mj-lt"/>
                <a:cs typeface="+mj-lt"/>
              </a:rPr>
              <a:t>, il senso di </a:t>
            </a:r>
            <a:r>
              <a:rPr lang="en-US" sz="2400" dirty="0" err="1">
                <a:ea typeface="+mj-lt"/>
                <a:cs typeface="+mj-lt"/>
              </a:rPr>
              <a:t>responsabilità</a:t>
            </a:r>
            <a:r>
              <a:rPr lang="en-US" sz="2400" dirty="0">
                <a:ea typeface="+mj-lt"/>
                <a:cs typeface="+mj-lt"/>
              </a:rPr>
              <a:t> e la </a:t>
            </a:r>
            <a:r>
              <a:rPr lang="en-US" sz="2400" dirty="0" err="1">
                <a:ea typeface="+mj-lt"/>
                <a:cs typeface="+mj-lt"/>
              </a:rPr>
              <a:t>buona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volontà</a:t>
            </a:r>
            <a:r>
              <a:rPr lang="en-US" sz="2400" dirty="0">
                <a:ea typeface="+mj-lt"/>
                <a:cs typeface="+mj-lt"/>
              </a:rPr>
              <a:t> da </a:t>
            </a:r>
            <a:r>
              <a:rPr lang="en-US" sz="2400" dirty="0" err="1">
                <a:ea typeface="+mj-lt"/>
                <a:cs typeface="+mj-lt"/>
              </a:rPr>
              <a:t>parte</a:t>
            </a:r>
            <a:r>
              <a:rPr lang="en-US" sz="2400" dirty="0">
                <a:ea typeface="+mj-lt"/>
                <a:cs typeface="+mj-lt"/>
              </a:rPr>
              <a:t> di tutti. Per </a:t>
            </a:r>
            <a:r>
              <a:rPr lang="en-US" sz="2400" dirty="0" err="1">
                <a:ea typeface="+mj-lt"/>
                <a:cs typeface="+mj-lt"/>
              </a:rPr>
              <a:t>questo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dirty="0">
                <a:ea typeface="+mj-lt"/>
                <a:cs typeface="+mj-lt"/>
              </a:rPr>
              <a:t>V</a:t>
            </a:r>
            <a:r>
              <a:rPr lang="en-US" sz="2400">
                <a:ea typeface="+mj-lt"/>
                <a:cs typeface="+mj-lt"/>
              </a:rPr>
              <a:t>i </a:t>
            </a:r>
            <a:r>
              <a:rPr lang="en-US" sz="2400" dirty="0" err="1">
                <a:ea typeface="+mj-lt"/>
                <a:cs typeface="+mj-lt"/>
              </a:rPr>
              <a:t>chiediamo</a:t>
            </a:r>
            <a:r>
              <a:rPr lang="en-US" sz="2400" dirty="0">
                <a:ea typeface="+mj-lt"/>
                <a:cs typeface="+mj-lt"/>
              </a:rPr>
              <a:t> di far </a:t>
            </a:r>
            <a:r>
              <a:rPr lang="en-US" sz="2400" dirty="0" err="1">
                <a:ea typeface="+mj-lt"/>
                <a:cs typeface="+mj-lt"/>
              </a:rPr>
              <a:t>parte</a:t>
            </a:r>
            <a:r>
              <a:rPr lang="en-US" sz="2400" dirty="0">
                <a:ea typeface="+mj-lt"/>
                <a:cs typeface="+mj-lt"/>
              </a:rPr>
              <a:t> di </a:t>
            </a:r>
            <a:r>
              <a:rPr lang="en-US" sz="2400" dirty="0" err="1">
                <a:ea typeface="+mj-lt"/>
                <a:cs typeface="+mj-lt"/>
              </a:rPr>
              <a:t>questo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sforzo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comune</a:t>
            </a:r>
            <a:r>
              <a:rPr lang="en-US" sz="2400" dirty="0">
                <a:ea typeface="+mj-lt"/>
                <a:cs typeface="+mj-lt"/>
              </a:rPr>
              <a:t> per </a:t>
            </a:r>
            <a:r>
              <a:rPr lang="en-US" sz="2400" dirty="0" err="1">
                <a:ea typeface="+mj-lt"/>
                <a:cs typeface="+mj-lt"/>
              </a:rPr>
              <a:t>garantire</a:t>
            </a:r>
            <a:r>
              <a:rPr lang="en-US" sz="2400" dirty="0">
                <a:ea typeface="+mj-lt"/>
                <a:cs typeface="+mj-lt"/>
              </a:rPr>
              <a:t> la </a:t>
            </a:r>
            <a:r>
              <a:rPr lang="en-US" sz="2400" dirty="0" err="1">
                <a:ea typeface="+mj-lt"/>
                <a:cs typeface="+mj-lt"/>
              </a:rPr>
              <a:t>frequenza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scolastica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fino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alla</a:t>
            </a:r>
            <a:r>
              <a:rPr lang="en-US" sz="2400" dirty="0">
                <a:ea typeface="+mj-lt"/>
                <a:cs typeface="+mj-lt"/>
              </a:rPr>
              <a:t> fine </a:t>
            </a:r>
            <a:r>
              <a:rPr lang="en-US" sz="2400" dirty="0" err="1">
                <a:ea typeface="+mj-lt"/>
                <a:cs typeface="+mj-lt"/>
              </a:rPr>
              <a:t>dell’anno</a:t>
            </a:r>
            <a:r>
              <a:rPr lang="en-US" sz="2400" dirty="0">
                <a:ea typeface="+mj-lt"/>
                <a:cs typeface="+mj-lt"/>
              </a:rPr>
              <a:t> e non </a:t>
            </a:r>
            <a:r>
              <a:rPr lang="en-US" sz="2400" dirty="0" err="1">
                <a:ea typeface="+mj-lt"/>
                <a:cs typeface="+mj-lt"/>
              </a:rPr>
              <a:t>mettere</a:t>
            </a:r>
            <a:r>
              <a:rPr lang="en-US" sz="2400" dirty="0">
                <a:ea typeface="+mj-lt"/>
                <a:cs typeface="+mj-lt"/>
              </a:rPr>
              <a:t> a </a:t>
            </a:r>
            <a:r>
              <a:rPr lang="en-US" sz="2400" dirty="0" err="1">
                <a:ea typeface="+mj-lt"/>
                <a:cs typeface="+mj-lt"/>
              </a:rPr>
              <a:t>rischio</a:t>
            </a:r>
            <a:r>
              <a:rPr lang="en-US" sz="2400" dirty="0">
                <a:ea typeface="+mj-lt"/>
                <a:cs typeface="+mj-lt"/>
              </a:rPr>
              <a:t> la salute di </a:t>
            </a:r>
            <a:r>
              <a:rPr lang="en-US" sz="2400" dirty="0" err="1">
                <a:ea typeface="+mj-lt"/>
                <a:cs typeface="+mj-lt"/>
              </a:rPr>
              <a:t>tutti</a:t>
            </a:r>
            <a:r>
              <a:rPr lang="en-US" sz="2400" dirty="0">
                <a:ea typeface="+mj-lt"/>
                <a:cs typeface="+mj-lt"/>
              </a:rPr>
              <a:t>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5225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E0849-95AF-4A7C-A08E-546FD8F33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MASCHERINA E CO.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C51FE-299A-4699-AE9B-828FD0C67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2299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just">
              <a:lnSpc>
                <a:spcPct val="200000"/>
              </a:lnSpc>
            </a:pPr>
            <a:r>
              <a:rPr lang="it-IT" sz="2400" dirty="0">
                <a:ea typeface="+mn-lt"/>
                <a:cs typeface="+mn-lt"/>
              </a:rPr>
              <a:t>Cambiare la mascherina ogni giorno oppure quando diventa umida, evitando di maneggiarla, sia dalla parte interna che dalla parte esterna, o di appoggiarla su alcuna superficie.</a:t>
            </a:r>
          </a:p>
          <a:p>
            <a:pPr algn="just">
              <a:lnSpc>
                <a:spcPct val="200000"/>
              </a:lnSpc>
            </a:pPr>
            <a:r>
              <a:rPr lang="it-IT" sz="2400" dirty="0">
                <a:ea typeface="+mn-lt"/>
                <a:cs typeface="+mn-lt"/>
              </a:rPr>
              <a:t>Ricordarsi di riporla all’interno della bustina personale.</a:t>
            </a:r>
          </a:p>
          <a:p>
            <a:pPr algn="just">
              <a:lnSpc>
                <a:spcPct val="200000"/>
              </a:lnSpc>
            </a:pPr>
            <a:r>
              <a:rPr lang="it-IT" sz="2400" dirty="0">
                <a:ea typeface="+mn-lt"/>
                <a:cs typeface="+mn-lt"/>
              </a:rPr>
              <a:t>Non gettare la mascherina nei cestini della scuola: la mascherina è un rifiuto speciale. Riportarla a casa.</a:t>
            </a:r>
          </a:p>
        </p:txBody>
      </p:sp>
    </p:spTree>
    <p:extLst>
      <p:ext uri="{BB962C8B-B14F-4D97-AF65-F5344CB8AC3E}">
        <p14:creationId xmlns:p14="http://schemas.microsoft.com/office/powerpoint/2010/main" val="131006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1998C-B64C-40C5-9B50-F852352FC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cURA</a:t>
            </a:r>
            <a:r>
              <a:rPr lang="en-US" dirty="0"/>
              <a:t> DELLA MASCHERINA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F154A-C7E5-4591-83C7-70E9339AB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585035"/>
            <a:ext cx="7729728" cy="410731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b="1" dirty="0" err="1">
                <a:ea typeface="+mn-lt"/>
                <a:cs typeface="+mn-lt"/>
              </a:rPr>
              <a:t>Cambiare</a:t>
            </a:r>
            <a:r>
              <a:rPr lang="en-US" b="1" dirty="0">
                <a:ea typeface="+mn-lt"/>
                <a:cs typeface="+mn-lt"/>
              </a:rPr>
              <a:t> la </a:t>
            </a:r>
            <a:r>
              <a:rPr lang="en-US" b="1" dirty="0" err="1">
                <a:ea typeface="+mn-lt"/>
                <a:cs typeface="+mn-lt"/>
              </a:rPr>
              <a:t>mascherina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ogni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giorno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oppure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quando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diventa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umida</a:t>
            </a:r>
            <a:r>
              <a:rPr lang="en-US" b="1" dirty="0">
                <a:ea typeface="+mn-lt"/>
                <a:cs typeface="+mn-lt"/>
              </a:rPr>
              <a:t>, </a:t>
            </a:r>
            <a:r>
              <a:rPr lang="en-US" b="1" dirty="0" err="1">
                <a:ea typeface="+mn-lt"/>
                <a:cs typeface="+mn-lt"/>
              </a:rPr>
              <a:t>evitando</a:t>
            </a:r>
            <a:r>
              <a:rPr lang="en-US" b="1" dirty="0">
                <a:ea typeface="+mn-lt"/>
                <a:cs typeface="+mn-lt"/>
              </a:rPr>
              <a:t> di </a:t>
            </a:r>
            <a:r>
              <a:rPr lang="en-US" b="1" dirty="0" err="1">
                <a:ea typeface="+mn-lt"/>
                <a:cs typeface="+mn-lt"/>
              </a:rPr>
              <a:t>maneggiarla</a:t>
            </a:r>
            <a:r>
              <a:rPr lang="en-US" b="1" dirty="0">
                <a:ea typeface="+mn-lt"/>
                <a:cs typeface="+mn-lt"/>
              </a:rPr>
              <a:t>, </a:t>
            </a:r>
            <a:r>
              <a:rPr lang="en-US" b="1" dirty="0" err="1">
                <a:ea typeface="+mn-lt"/>
                <a:cs typeface="+mn-lt"/>
              </a:rPr>
              <a:t>sia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dalla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parte</a:t>
            </a:r>
            <a:r>
              <a:rPr lang="en-US" b="1" dirty="0">
                <a:ea typeface="+mn-lt"/>
                <a:cs typeface="+mn-lt"/>
              </a:rPr>
              <a:t> interna </a:t>
            </a:r>
            <a:r>
              <a:rPr lang="en-US" b="1" dirty="0" err="1">
                <a:ea typeface="+mn-lt"/>
                <a:cs typeface="+mn-lt"/>
              </a:rPr>
              <a:t>che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dalla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parte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esterna</a:t>
            </a:r>
            <a:r>
              <a:rPr lang="en-US" b="1" dirty="0">
                <a:ea typeface="+mn-lt"/>
                <a:cs typeface="+mn-lt"/>
              </a:rPr>
              <a:t>, o di </a:t>
            </a:r>
            <a:r>
              <a:rPr lang="en-US" b="1" dirty="0" err="1">
                <a:ea typeface="+mn-lt"/>
                <a:cs typeface="+mn-lt"/>
              </a:rPr>
              <a:t>appoggiarla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su</a:t>
            </a:r>
            <a:r>
              <a:rPr lang="en-US" b="1" dirty="0">
                <a:ea typeface="+mn-lt"/>
                <a:cs typeface="+mn-lt"/>
              </a:rPr>
              <a:t> alcuna </a:t>
            </a:r>
            <a:r>
              <a:rPr lang="en-US" b="1" dirty="0" err="1">
                <a:ea typeface="+mn-lt"/>
                <a:cs typeface="+mn-lt"/>
              </a:rPr>
              <a:t>superficie</a:t>
            </a:r>
            <a:r>
              <a:rPr lang="en-US" b="1" dirty="0">
                <a:ea typeface="+mn-lt"/>
                <a:cs typeface="+mn-lt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b="1" dirty="0" err="1">
                <a:ea typeface="+mn-lt"/>
                <a:cs typeface="+mn-lt"/>
              </a:rPr>
              <a:t>Riporla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all’interno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della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bustina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personale</a:t>
            </a:r>
            <a:r>
              <a:rPr lang="en-US" b="1" dirty="0">
                <a:ea typeface="+mn-lt"/>
                <a:cs typeface="+mn-lt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b="1" dirty="0">
                <a:ea typeface="+mn-lt"/>
                <a:cs typeface="+mn-lt"/>
              </a:rPr>
              <a:t>Non </a:t>
            </a:r>
            <a:r>
              <a:rPr lang="en-US" b="1" dirty="0" err="1">
                <a:ea typeface="+mn-lt"/>
                <a:cs typeface="+mn-lt"/>
              </a:rPr>
              <a:t>gettare</a:t>
            </a:r>
            <a:r>
              <a:rPr lang="en-US" b="1" dirty="0">
                <a:ea typeface="+mn-lt"/>
                <a:cs typeface="+mn-lt"/>
              </a:rPr>
              <a:t> la </a:t>
            </a:r>
            <a:r>
              <a:rPr lang="en-US" b="1" dirty="0" err="1">
                <a:ea typeface="+mn-lt"/>
                <a:cs typeface="+mn-lt"/>
              </a:rPr>
              <a:t>mascherina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nei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cestini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della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scuola</a:t>
            </a:r>
            <a:r>
              <a:rPr lang="en-US" b="1" dirty="0">
                <a:ea typeface="+mn-lt"/>
                <a:cs typeface="+mn-lt"/>
              </a:rPr>
              <a:t>: la </a:t>
            </a:r>
            <a:r>
              <a:rPr lang="en-US" b="1" dirty="0" err="1">
                <a:ea typeface="+mn-lt"/>
                <a:cs typeface="+mn-lt"/>
              </a:rPr>
              <a:t>mascherina</a:t>
            </a:r>
            <a:r>
              <a:rPr lang="en-US" b="1" dirty="0">
                <a:ea typeface="+mn-lt"/>
                <a:cs typeface="+mn-lt"/>
              </a:rPr>
              <a:t> è un </a:t>
            </a:r>
            <a:r>
              <a:rPr lang="en-US" b="1" dirty="0" err="1">
                <a:ea typeface="+mn-lt"/>
                <a:cs typeface="+mn-lt"/>
              </a:rPr>
              <a:t>rifiuto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speciale</a:t>
            </a:r>
            <a:r>
              <a:rPr lang="en-US" b="1" dirty="0">
                <a:ea typeface="+mn-lt"/>
                <a:cs typeface="+mn-lt"/>
              </a:rPr>
              <a:t>. </a:t>
            </a:r>
            <a:r>
              <a:rPr lang="en-US" b="1" dirty="0" err="1">
                <a:ea typeface="+mn-lt"/>
                <a:cs typeface="+mn-lt"/>
              </a:rPr>
              <a:t>Riportala</a:t>
            </a:r>
            <a:r>
              <a:rPr lang="en-US" b="1" dirty="0">
                <a:ea typeface="+mn-lt"/>
                <a:cs typeface="+mn-lt"/>
              </a:rPr>
              <a:t> a casa.</a:t>
            </a:r>
          </a:p>
        </p:txBody>
      </p:sp>
    </p:spTree>
    <p:extLst>
      <p:ext uri="{BB962C8B-B14F-4D97-AF65-F5344CB8AC3E}">
        <p14:creationId xmlns:p14="http://schemas.microsoft.com/office/powerpoint/2010/main" val="144747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AC098-3B68-42B5-A345-56996AC9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MEZZI PUBBLICI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B140C36-1DFA-4FB5-BCFD-92A05973A9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683152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4512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AC098-3B68-42B5-A345-56996AC9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aRRIVO</a:t>
            </a:r>
            <a:r>
              <a:rPr lang="en-US" dirty="0">
                <a:solidFill>
                  <a:schemeClr val="bg1"/>
                </a:solidFill>
              </a:rPr>
              <a:t> A SCUOLA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B140C36-1DFA-4FB5-BCFD-92A05973A9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9100773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627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BE07DA-41A7-43B0-97EE-67662F143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Uso della bicicletta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CAB95E-C22C-4015-8525-A191F9449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04947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Troverà le rastrelliere per posizionare la bicicletta in prossimità dell’ingresso della mensa</a:t>
            </a:r>
          </a:p>
          <a:p>
            <a:r>
              <a:rPr lang="it-IT" sz="2400" dirty="0"/>
              <a:t>Dovrà depositarla e recarsi al punto di accoglienza previsto per la classe.</a:t>
            </a:r>
          </a:p>
          <a:p>
            <a:r>
              <a:rPr lang="it-IT" sz="2400" dirty="0"/>
              <a:t>All’uscita potrà recuperare la bicicletta dopo aver varcato i cancelli della scuola.</a:t>
            </a:r>
          </a:p>
        </p:txBody>
      </p:sp>
    </p:spTree>
    <p:extLst>
      <p:ext uri="{BB962C8B-B14F-4D97-AF65-F5344CB8AC3E}">
        <p14:creationId xmlns:p14="http://schemas.microsoft.com/office/powerpoint/2010/main" val="30058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748B0E0-8F91-4ABA-A89F-B20FB152B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6309"/>
            <a:ext cx="7729728" cy="1188720"/>
          </a:xfrm>
        </p:spPr>
        <p:txBody>
          <a:bodyPr/>
          <a:lstStyle/>
          <a:p>
            <a:r>
              <a:rPr lang="it-IT" dirty="0"/>
              <a:t>Punti di attesa e d’INGRESSO e di uscita</a:t>
            </a:r>
          </a:p>
        </p:txBody>
      </p:sp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30C7EB4C-5A40-4890-88D3-9B2C785BA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78" y="2386872"/>
            <a:ext cx="6013622" cy="4471128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C496DF2-EE3C-4C85-A9B6-DD66C8172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386872"/>
            <a:ext cx="6013621" cy="44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09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543</TotalTime>
  <Words>1784</Words>
  <Application>Microsoft Office PowerPoint</Application>
  <PresentationFormat>Widescreen</PresentationFormat>
  <Paragraphs>172</Paragraphs>
  <Slides>35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0" baseType="lpstr">
      <vt:lpstr>Arial</vt:lpstr>
      <vt:lpstr>Calibri</vt:lpstr>
      <vt:lpstr>Gill Sans MT</vt:lpstr>
      <vt:lpstr>Times New Roman</vt:lpstr>
      <vt:lpstr>Parcel</vt:lpstr>
      <vt:lpstr>DISPOSIZIONI ANTI COVID-19</vt:lpstr>
      <vt:lpstr>CONTROLLO TEMPERATURA</vt:lpstr>
      <vt:lpstr>Non può venire A SCUOLA se ha  anche solo uno dei seguenti sintomi</vt:lpstr>
      <vt:lpstr>MASCHERINA E CO.</vt:lpstr>
      <vt:lpstr> cURA DELLA MASCHERINA </vt:lpstr>
      <vt:lpstr>MEZZI PUBBLICI</vt:lpstr>
      <vt:lpstr>aRRIVO A SCUOLA</vt:lpstr>
      <vt:lpstr>Uso della bicicletta</vt:lpstr>
      <vt:lpstr>Punti di attesa e d’INGRESSO e di uscita</vt:lpstr>
      <vt:lpstr>Punti di attesa e d’INGRESSO e di uscita</vt:lpstr>
      <vt:lpstr>Punti di attesa e d’INGRESSO e di uscita</vt:lpstr>
      <vt:lpstr>ORARI DI INGRESSO DELLE CLASSI</vt:lpstr>
      <vt:lpstr>ORARI DI USCITA DELLE CLASSI</vt:lpstr>
      <vt:lpstr>INGRESSO A SCUOLA</vt:lpstr>
      <vt:lpstr>ritardo</vt:lpstr>
      <vt:lpstr> INGRESSO IN AULA</vt:lpstr>
      <vt:lpstr>Appello e giustificazione</vt:lpstr>
      <vt:lpstr>Autodichiarazione ai fini della riammissione a scuola dopo una malattia </vt:lpstr>
      <vt:lpstr>Sintomi potenzialmente sospetti per covid-19</vt:lpstr>
      <vt:lpstr>Autodichiarazione ai fini della riammissione a scuola dopo una malattia </vt:lpstr>
      <vt:lpstr>QUANDO INDOSSARE LA MASCHERINA IN AULA </vt:lpstr>
      <vt:lpstr>ANDARE AI SERVIZI </vt:lpstr>
      <vt:lpstr>ARIEGGIARE L'AULA </vt:lpstr>
      <vt:lpstr> IGIENIZZARE LE MANI </vt:lpstr>
      <vt:lpstr> INTERVALLO</vt:lpstr>
      <vt:lpstr> INTERVALLO </vt:lpstr>
      <vt:lpstr>USCIRE DALL'AULA </vt:lpstr>
      <vt:lpstr> PALESTRA</vt:lpstr>
      <vt:lpstr> IN PALESTRA</vt:lpstr>
      <vt:lpstr> USO DEGLI SPOGLIATOI </vt:lpstr>
      <vt:lpstr> CAMBIO ORA E USCITA </vt:lpstr>
      <vt:lpstr>SE sta male a scuola</vt:lpstr>
      <vt:lpstr>Cosa fare</vt:lpstr>
      <vt:lpstr>Tenersi informati</vt:lpstr>
      <vt:lpstr>Per quanto un regolamento possa contenere indicazioni severe e precise, nessuno potrà mai garantirne il rispetto se non c’è la collaborazione, il senso di responsabilità e la buona volontà da parte di tutti. Per questo Vi chiediamo di far parte di questo sforzo comune per garantire la frequenza scolastica fino alla fine dell’anno e non mettere a rischio la salute di tutti.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Alessandra</dc:creator>
  <cp:lastModifiedBy>alessandra di saverio</cp:lastModifiedBy>
  <cp:revision>490</cp:revision>
  <dcterms:created xsi:type="dcterms:W3CDTF">2020-09-07T07:32:50Z</dcterms:created>
  <dcterms:modified xsi:type="dcterms:W3CDTF">2020-09-11T08:52:31Z</dcterms:modified>
</cp:coreProperties>
</file>